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869" y="-5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グループ化 568"/>
          <p:cNvGrpSpPr/>
          <p:nvPr/>
        </p:nvGrpSpPr>
        <p:grpSpPr>
          <a:xfrm>
            <a:off x="917196" y="798376"/>
            <a:ext cx="640845" cy="1631039"/>
            <a:chOff x="1262496" y="3463037"/>
            <a:chExt cx="1045148" cy="2660049"/>
          </a:xfrm>
        </p:grpSpPr>
        <p:grpSp>
          <p:nvGrpSpPr>
            <p:cNvPr id="570" name="グループ化 569"/>
            <p:cNvGrpSpPr/>
            <p:nvPr/>
          </p:nvGrpSpPr>
          <p:grpSpPr>
            <a:xfrm>
              <a:off x="1500191" y="3515496"/>
              <a:ext cx="807453" cy="2607590"/>
              <a:chOff x="1500191" y="3515496"/>
              <a:chExt cx="807453" cy="2607590"/>
            </a:xfrm>
          </p:grpSpPr>
          <p:sp>
            <p:nvSpPr>
              <p:cNvPr id="573" name="フリーフォーム 572"/>
              <p:cNvSpPr/>
              <p:nvPr/>
            </p:nvSpPr>
            <p:spPr>
              <a:xfrm rot="20700000">
                <a:off x="2065352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片側の 2 つの角を丸めた四角形 573"/>
              <p:cNvSpPr/>
              <p:nvPr/>
            </p:nvSpPr>
            <p:spPr>
              <a:xfrm rot="21004779" flipH="1">
                <a:off x="2021611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円/楕円 574"/>
              <p:cNvSpPr/>
              <p:nvPr/>
            </p:nvSpPr>
            <p:spPr>
              <a:xfrm rot="1800000" flipH="1">
                <a:off x="1754521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6" name="円/楕円 575"/>
              <p:cNvSpPr/>
              <p:nvPr/>
            </p:nvSpPr>
            <p:spPr>
              <a:xfrm rot="19800000">
                <a:off x="1540088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円/楕円 576"/>
              <p:cNvSpPr/>
              <p:nvPr/>
            </p:nvSpPr>
            <p:spPr>
              <a:xfrm rot="900000" flipH="1">
                <a:off x="1965230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円/楕円 577"/>
              <p:cNvSpPr/>
              <p:nvPr/>
            </p:nvSpPr>
            <p:spPr>
              <a:xfrm rot="20700000">
                <a:off x="154079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台形 578"/>
              <p:cNvSpPr/>
              <p:nvPr/>
            </p:nvSpPr>
            <p:spPr>
              <a:xfrm>
                <a:off x="1703690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台形 579"/>
              <p:cNvSpPr/>
              <p:nvPr/>
            </p:nvSpPr>
            <p:spPr>
              <a:xfrm rot="10800000">
                <a:off x="1628997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1" name="台形 580"/>
              <p:cNvSpPr/>
              <p:nvPr/>
            </p:nvSpPr>
            <p:spPr>
              <a:xfrm rot="10800000" flipV="1">
                <a:off x="1752386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2" name="フリーフォーム 581"/>
              <p:cNvSpPr/>
              <p:nvPr/>
            </p:nvSpPr>
            <p:spPr>
              <a:xfrm>
                <a:off x="1531767" y="4972049"/>
                <a:ext cx="259233" cy="104013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3" name="フリーフォーム 582"/>
              <p:cNvSpPr/>
              <p:nvPr/>
            </p:nvSpPr>
            <p:spPr>
              <a:xfrm>
                <a:off x="1791000" y="4972049"/>
                <a:ext cx="259235" cy="104013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4" name="円/楕円 583"/>
              <p:cNvSpPr/>
              <p:nvPr/>
            </p:nvSpPr>
            <p:spPr>
              <a:xfrm>
                <a:off x="1586865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5" name="フリーフォーム 584"/>
              <p:cNvSpPr/>
              <p:nvPr/>
            </p:nvSpPr>
            <p:spPr>
              <a:xfrm>
                <a:off x="1500191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6" name="台形 585"/>
              <p:cNvSpPr/>
              <p:nvPr/>
            </p:nvSpPr>
            <p:spPr>
              <a:xfrm rot="10800000">
                <a:off x="1752386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7" name="フリーフォーム 586"/>
              <p:cNvSpPr/>
              <p:nvPr/>
            </p:nvSpPr>
            <p:spPr>
              <a:xfrm rot="10800000">
                <a:off x="1628997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フリーフォーム 587"/>
              <p:cNvSpPr/>
              <p:nvPr/>
            </p:nvSpPr>
            <p:spPr>
              <a:xfrm flipH="1">
                <a:off x="1581912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9" name="円/楕円 588"/>
              <p:cNvSpPr/>
              <p:nvPr/>
            </p:nvSpPr>
            <p:spPr>
              <a:xfrm>
                <a:off x="1769701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0" name="円/楕円 589"/>
              <p:cNvSpPr/>
              <p:nvPr/>
            </p:nvSpPr>
            <p:spPr>
              <a:xfrm>
                <a:off x="1769701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1" name="片側の 2 つの角を丸めた四角形 590"/>
              <p:cNvSpPr/>
              <p:nvPr/>
            </p:nvSpPr>
            <p:spPr>
              <a:xfrm rot="9900000">
                <a:off x="1985632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2" name="片側の 2 つの角を丸めた四角形 591"/>
              <p:cNvSpPr/>
              <p:nvPr/>
            </p:nvSpPr>
            <p:spPr>
              <a:xfrm rot="11700000" flipH="1">
                <a:off x="1537254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フリーフォーム 592"/>
              <p:cNvSpPr/>
              <p:nvPr/>
            </p:nvSpPr>
            <p:spPr>
              <a:xfrm>
                <a:off x="1552672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4" name="フリーフォーム 593"/>
              <p:cNvSpPr/>
              <p:nvPr/>
            </p:nvSpPr>
            <p:spPr>
              <a:xfrm>
                <a:off x="1791001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5" name="角丸四角形 594"/>
              <p:cNvSpPr/>
              <p:nvPr/>
            </p:nvSpPr>
            <p:spPr>
              <a:xfrm>
                <a:off x="1666289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6" name="角丸四角形 595"/>
              <p:cNvSpPr/>
              <p:nvPr/>
            </p:nvSpPr>
            <p:spPr>
              <a:xfrm>
                <a:off x="1864605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7" name="フリーフォーム 596"/>
              <p:cNvSpPr/>
              <p:nvPr/>
            </p:nvSpPr>
            <p:spPr>
              <a:xfrm rot="1800000">
                <a:off x="1620550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8" name="フリーフォーム 597"/>
              <p:cNvSpPr/>
              <p:nvPr/>
            </p:nvSpPr>
            <p:spPr>
              <a:xfrm rot="1800000">
                <a:off x="1669125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71" name="フリーフォーム 570"/>
            <p:cNvSpPr/>
            <p:nvPr/>
          </p:nvSpPr>
          <p:spPr>
            <a:xfrm rot="5086986">
              <a:off x="1661697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片側の 2 つの角を丸めた四角形 440"/>
            <p:cNvSpPr/>
            <p:nvPr/>
          </p:nvSpPr>
          <p:spPr>
            <a:xfrm rot="14400000">
              <a:off x="1281333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99" name="グループ化 598"/>
          <p:cNvGrpSpPr/>
          <p:nvPr/>
        </p:nvGrpSpPr>
        <p:grpSpPr>
          <a:xfrm>
            <a:off x="2811772" y="798376"/>
            <a:ext cx="639307" cy="1631039"/>
            <a:chOff x="2747005" y="3463037"/>
            <a:chExt cx="1042641" cy="2660049"/>
          </a:xfrm>
        </p:grpSpPr>
        <p:grpSp>
          <p:nvGrpSpPr>
            <p:cNvPr id="600" name="グループ化 599"/>
            <p:cNvGrpSpPr/>
            <p:nvPr/>
          </p:nvGrpSpPr>
          <p:grpSpPr>
            <a:xfrm>
              <a:off x="2985144" y="3532875"/>
              <a:ext cx="804502" cy="2590211"/>
              <a:chOff x="2985144" y="3532875"/>
              <a:chExt cx="804502" cy="2590211"/>
            </a:xfrm>
          </p:grpSpPr>
          <p:sp>
            <p:nvSpPr>
              <p:cNvPr id="603" name="月 602"/>
              <p:cNvSpPr/>
              <p:nvPr/>
            </p:nvSpPr>
            <p:spPr>
              <a:xfrm rot="18000000" flipH="1">
                <a:off x="3277583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4" name="台形 603"/>
              <p:cNvSpPr/>
              <p:nvPr/>
            </p:nvSpPr>
            <p:spPr>
              <a:xfrm>
                <a:off x="3188643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5" name="台形 604"/>
              <p:cNvSpPr/>
              <p:nvPr/>
            </p:nvSpPr>
            <p:spPr>
              <a:xfrm rot="10800000">
                <a:off x="3113950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6" name="台形 605"/>
              <p:cNvSpPr/>
              <p:nvPr/>
            </p:nvSpPr>
            <p:spPr>
              <a:xfrm rot="10800000" flipV="1">
                <a:off x="3237339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7" name="フリーフォーム 606"/>
              <p:cNvSpPr/>
              <p:nvPr/>
            </p:nvSpPr>
            <p:spPr>
              <a:xfrm rot="20700000">
                <a:off x="3547354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フリーフォーム 607"/>
              <p:cNvSpPr/>
              <p:nvPr/>
            </p:nvSpPr>
            <p:spPr>
              <a:xfrm>
                <a:off x="3016720" y="4972049"/>
                <a:ext cx="259233" cy="104013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9" name="フリーフォーム 608"/>
              <p:cNvSpPr/>
              <p:nvPr/>
            </p:nvSpPr>
            <p:spPr>
              <a:xfrm>
                <a:off x="3275953" y="4972049"/>
                <a:ext cx="259235" cy="104013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0" name="片側の 2 つの角を丸めた四角形 609"/>
              <p:cNvSpPr/>
              <p:nvPr/>
            </p:nvSpPr>
            <p:spPr>
              <a:xfrm rot="21004779" flipH="1">
                <a:off x="3503613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1" name="台形 610"/>
              <p:cNvSpPr/>
              <p:nvPr/>
            </p:nvSpPr>
            <p:spPr>
              <a:xfrm rot="10800000">
                <a:off x="3237339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2" name="フリーフォーム 611"/>
              <p:cNvSpPr/>
              <p:nvPr/>
            </p:nvSpPr>
            <p:spPr>
              <a:xfrm rot="10800000">
                <a:off x="3113950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3" name="フリーフォーム 612"/>
              <p:cNvSpPr/>
              <p:nvPr/>
            </p:nvSpPr>
            <p:spPr>
              <a:xfrm>
                <a:off x="2985144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4" name="フリーフォーム 613"/>
              <p:cNvSpPr/>
              <p:nvPr/>
            </p:nvSpPr>
            <p:spPr>
              <a:xfrm flipH="1">
                <a:off x="3088728" y="4098414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5" name="フリーフォーム 614"/>
              <p:cNvSpPr/>
              <p:nvPr/>
            </p:nvSpPr>
            <p:spPr>
              <a:xfrm>
                <a:off x="3219341" y="4098413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円/楕円 615"/>
              <p:cNvSpPr/>
              <p:nvPr/>
            </p:nvSpPr>
            <p:spPr>
              <a:xfrm>
                <a:off x="317688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円/楕円 616"/>
              <p:cNvSpPr/>
              <p:nvPr/>
            </p:nvSpPr>
            <p:spPr>
              <a:xfrm>
                <a:off x="317688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円/楕円 617"/>
              <p:cNvSpPr/>
              <p:nvPr/>
            </p:nvSpPr>
            <p:spPr>
              <a:xfrm>
                <a:off x="3335348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9" name="円/楕円 618"/>
              <p:cNvSpPr/>
              <p:nvPr/>
            </p:nvSpPr>
            <p:spPr>
              <a:xfrm>
                <a:off x="3335348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0" name="フリーフォーム 619"/>
              <p:cNvSpPr/>
              <p:nvPr/>
            </p:nvSpPr>
            <p:spPr>
              <a:xfrm>
                <a:off x="3037625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1" name="フリーフォーム 620"/>
              <p:cNvSpPr/>
              <p:nvPr/>
            </p:nvSpPr>
            <p:spPr>
              <a:xfrm>
                <a:off x="3275954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2" name="円/楕円 621"/>
              <p:cNvSpPr/>
              <p:nvPr/>
            </p:nvSpPr>
            <p:spPr>
              <a:xfrm rot="900000" flipH="1">
                <a:off x="3442832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3" name="円/楕円 622"/>
              <p:cNvSpPr/>
              <p:nvPr/>
            </p:nvSpPr>
            <p:spPr>
              <a:xfrm rot="20700000">
                <a:off x="302791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4" name="円/楕円 623"/>
              <p:cNvSpPr/>
              <p:nvPr/>
            </p:nvSpPr>
            <p:spPr>
              <a:xfrm>
                <a:off x="3071818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角丸四角形 624"/>
              <p:cNvSpPr/>
              <p:nvPr/>
            </p:nvSpPr>
            <p:spPr>
              <a:xfrm>
                <a:off x="3153416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角丸四角形 625"/>
              <p:cNvSpPr/>
              <p:nvPr/>
            </p:nvSpPr>
            <p:spPr>
              <a:xfrm>
                <a:off x="3351732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月 626"/>
              <p:cNvSpPr/>
              <p:nvPr/>
            </p:nvSpPr>
            <p:spPr>
              <a:xfrm rot="3600000">
                <a:off x="3100798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フリーフォーム 627"/>
              <p:cNvSpPr/>
              <p:nvPr/>
            </p:nvSpPr>
            <p:spPr>
              <a:xfrm rot="2576703">
                <a:off x="3242046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01" name="フリーフォーム 600"/>
            <p:cNvSpPr/>
            <p:nvPr/>
          </p:nvSpPr>
          <p:spPr>
            <a:xfrm rot="5086986">
              <a:off x="3146206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2" name="片側の 2 つの角を丸めた四角形 440"/>
            <p:cNvSpPr/>
            <p:nvPr/>
          </p:nvSpPr>
          <p:spPr>
            <a:xfrm rot="14400000">
              <a:off x="2765842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29" name="グループ化 628"/>
          <p:cNvGrpSpPr/>
          <p:nvPr/>
        </p:nvGrpSpPr>
        <p:grpSpPr>
          <a:xfrm>
            <a:off x="6528930" y="798376"/>
            <a:ext cx="642586" cy="1631039"/>
            <a:chOff x="6247040" y="3463037"/>
            <a:chExt cx="1047988" cy="2660049"/>
          </a:xfrm>
        </p:grpSpPr>
        <p:grpSp>
          <p:nvGrpSpPr>
            <p:cNvPr id="630" name="グループ化 629"/>
            <p:cNvGrpSpPr/>
            <p:nvPr/>
          </p:nvGrpSpPr>
          <p:grpSpPr>
            <a:xfrm>
              <a:off x="6490526" y="3551873"/>
              <a:ext cx="804502" cy="2571213"/>
              <a:chOff x="6490526" y="3551873"/>
              <a:chExt cx="804502" cy="2571213"/>
            </a:xfrm>
          </p:grpSpPr>
          <p:sp>
            <p:nvSpPr>
              <p:cNvPr id="633" name="星 24 632"/>
              <p:cNvSpPr/>
              <p:nvPr/>
            </p:nvSpPr>
            <p:spPr>
              <a:xfrm>
                <a:off x="6534475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円/楕円 633"/>
              <p:cNvSpPr/>
              <p:nvPr/>
            </p:nvSpPr>
            <p:spPr>
              <a:xfrm rot="900000" flipH="1">
                <a:off x="6953429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円/楕円 634"/>
              <p:cNvSpPr/>
              <p:nvPr/>
            </p:nvSpPr>
            <p:spPr>
              <a:xfrm rot="20700000">
                <a:off x="6528990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台形 635"/>
              <p:cNvSpPr/>
              <p:nvPr/>
            </p:nvSpPr>
            <p:spPr>
              <a:xfrm>
                <a:off x="669402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台形 636"/>
              <p:cNvSpPr/>
              <p:nvPr/>
            </p:nvSpPr>
            <p:spPr>
              <a:xfrm rot="10800000">
                <a:off x="661933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フリーフォーム 637"/>
              <p:cNvSpPr/>
              <p:nvPr/>
            </p:nvSpPr>
            <p:spPr>
              <a:xfrm rot="20700000">
                <a:off x="7052736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片側の 2 つの角を丸めた四角形 638"/>
              <p:cNvSpPr/>
              <p:nvPr/>
            </p:nvSpPr>
            <p:spPr>
              <a:xfrm rot="21004779" flipH="1">
                <a:off x="7008995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円/楕円 639"/>
              <p:cNvSpPr/>
              <p:nvPr/>
            </p:nvSpPr>
            <p:spPr>
              <a:xfrm>
                <a:off x="657720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フリーフォーム 640"/>
              <p:cNvSpPr/>
              <p:nvPr/>
            </p:nvSpPr>
            <p:spPr>
              <a:xfrm>
                <a:off x="6490526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2" name="フリーフォーム 641"/>
              <p:cNvSpPr/>
              <p:nvPr/>
            </p:nvSpPr>
            <p:spPr>
              <a:xfrm rot="10800000">
                <a:off x="6518593" y="4835139"/>
                <a:ext cx="526588" cy="1197503"/>
              </a:xfrm>
              <a:custGeom>
                <a:avLst/>
                <a:gdLst>
                  <a:gd name="connsiteX0" fmla="*/ 569450 w 569450"/>
                  <a:gd name="connsiteY0" fmla="*/ 1041783 h 1041783"/>
                  <a:gd name="connsiteX1" fmla="*/ 0 w 569450"/>
                  <a:gd name="connsiteY1" fmla="*/ 1041783 h 1041783"/>
                  <a:gd name="connsiteX2" fmla="*/ 52101 w 569450"/>
                  <a:gd name="connsiteY2" fmla="*/ 739362 h 1041783"/>
                  <a:gd name="connsiteX3" fmla="*/ 155659 w 569450"/>
                  <a:gd name="connsiteY3" fmla="*/ 0 h 1041783"/>
                  <a:gd name="connsiteX4" fmla="*/ 277981 w 569450"/>
                  <a:gd name="connsiteY4" fmla="*/ 0 h 1041783"/>
                  <a:gd name="connsiteX5" fmla="*/ 277981 w 569450"/>
                  <a:gd name="connsiteY5" fmla="*/ 704754 h 1041783"/>
                  <a:gd name="connsiteX6" fmla="*/ 292572 w 569450"/>
                  <a:gd name="connsiteY6" fmla="*/ 704754 h 1041783"/>
                  <a:gd name="connsiteX7" fmla="*/ 292572 w 569450"/>
                  <a:gd name="connsiteY7" fmla="*/ 0 h 1041783"/>
                  <a:gd name="connsiteX8" fmla="*/ 414893 w 569450"/>
                  <a:gd name="connsiteY8" fmla="*/ 0 h 1041783"/>
                  <a:gd name="connsiteX9" fmla="*/ 523237 w 569450"/>
                  <a:gd name="connsiteY9" fmla="*/ 773539 h 1041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450" h="1041783">
                    <a:moveTo>
                      <a:pt x="569450" y="1041783"/>
                    </a:moveTo>
                    <a:lnTo>
                      <a:pt x="0" y="1041783"/>
                    </a:lnTo>
                    <a:lnTo>
                      <a:pt x="52101" y="739362"/>
                    </a:lnTo>
                    <a:lnTo>
                      <a:pt x="155659" y="0"/>
                    </a:lnTo>
                    <a:lnTo>
                      <a:pt x="277981" y="0"/>
                    </a:lnTo>
                    <a:lnTo>
                      <a:pt x="277981" y="704754"/>
                    </a:lnTo>
                    <a:lnTo>
                      <a:pt x="292572" y="704754"/>
                    </a:lnTo>
                    <a:lnTo>
                      <a:pt x="292572" y="0"/>
                    </a:lnTo>
                    <a:lnTo>
                      <a:pt x="414893" y="0"/>
                    </a:lnTo>
                    <a:lnTo>
                      <a:pt x="523237" y="77353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台形 529"/>
              <p:cNvSpPr/>
              <p:nvPr/>
            </p:nvSpPr>
            <p:spPr>
              <a:xfrm rot="10800000" flipV="1">
                <a:off x="6727245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台形 643"/>
              <p:cNvSpPr/>
              <p:nvPr/>
            </p:nvSpPr>
            <p:spPr>
              <a:xfrm rot="10800000">
                <a:off x="6742721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フリーフォーム 644"/>
              <p:cNvSpPr/>
              <p:nvPr/>
            </p:nvSpPr>
            <p:spPr>
              <a:xfrm rot="10800000">
                <a:off x="661933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正方形/長方形 645"/>
              <p:cNvSpPr/>
              <p:nvPr/>
            </p:nvSpPr>
            <p:spPr>
              <a:xfrm>
                <a:off x="6516543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フリーフォーム 646"/>
              <p:cNvSpPr/>
              <p:nvPr/>
            </p:nvSpPr>
            <p:spPr>
              <a:xfrm rot="10800000">
                <a:off x="6492297" y="4097336"/>
                <a:ext cx="59373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8" name="円/楕円 647"/>
              <p:cNvSpPr/>
              <p:nvPr/>
            </p:nvSpPr>
            <p:spPr>
              <a:xfrm>
                <a:off x="6765557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9" name="円/楕円 648"/>
              <p:cNvSpPr/>
              <p:nvPr/>
            </p:nvSpPr>
            <p:spPr>
              <a:xfrm>
                <a:off x="6765557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フリーフォーム 649"/>
              <p:cNvSpPr/>
              <p:nvPr/>
            </p:nvSpPr>
            <p:spPr>
              <a:xfrm>
                <a:off x="654300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フリーフォーム 650"/>
              <p:cNvSpPr/>
              <p:nvPr/>
            </p:nvSpPr>
            <p:spPr>
              <a:xfrm>
                <a:off x="6781336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2" name="角丸四角形 651"/>
              <p:cNvSpPr/>
              <p:nvPr/>
            </p:nvSpPr>
            <p:spPr>
              <a:xfrm>
                <a:off x="6654488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角丸四角形 652"/>
              <p:cNvSpPr/>
              <p:nvPr/>
            </p:nvSpPr>
            <p:spPr>
              <a:xfrm>
                <a:off x="6852804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1" name="フリーフォーム 630"/>
            <p:cNvSpPr/>
            <p:nvPr/>
          </p:nvSpPr>
          <p:spPr>
            <a:xfrm rot="5086986">
              <a:off x="6650383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2" name="片側の 2 つの角を丸めた四角形 440"/>
            <p:cNvSpPr/>
            <p:nvPr/>
          </p:nvSpPr>
          <p:spPr>
            <a:xfrm rot="14400000">
              <a:off x="6274161" y="3674212"/>
              <a:ext cx="480578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0 w 497145"/>
                <a:gd name="connsiteY8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46073 w 497145"/>
                <a:gd name="connsiteY8" fmla="*/ 179460 h 534819"/>
                <a:gd name="connsiteX9" fmla="*/ 0 w 497145"/>
                <a:gd name="connsiteY9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103137 w 497145"/>
                <a:gd name="connsiteY8" fmla="*/ 153013 h 534819"/>
                <a:gd name="connsiteX9" fmla="*/ 0 w 497145"/>
                <a:gd name="connsiteY9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82761 w 497145"/>
                <a:gd name="connsiteY8" fmla="*/ 165445 h 534819"/>
                <a:gd name="connsiteX9" fmla="*/ 0 w 497145"/>
                <a:gd name="connsiteY9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82761 w 497145"/>
                <a:gd name="connsiteY8" fmla="*/ 165445 h 534819"/>
                <a:gd name="connsiteX9" fmla="*/ 0 w 497145"/>
                <a:gd name="connsiteY9" fmla="*/ 106913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68494 w 480578"/>
                <a:gd name="connsiteY7" fmla="*/ 231794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83410 w 480578"/>
                <a:gd name="connsiteY7" fmla="*/ 225009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77253 w 480578"/>
                <a:gd name="connsiteY7" fmla="*/ 228053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77253 w 480578"/>
                <a:gd name="connsiteY7" fmla="*/ 228053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0578" h="534819">
                  <a:moveTo>
                    <a:pt x="0" y="101079"/>
                  </a:moveTo>
                  <a:lnTo>
                    <a:pt x="379019" y="2311"/>
                  </a:lnTo>
                  <a:cubicBezTo>
                    <a:pt x="391887" y="-1137"/>
                    <a:pt x="404878" y="-800"/>
                    <a:pt x="416471" y="3810"/>
                  </a:cubicBezTo>
                  <a:cubicBezTo>
                    <a:pt x="452570" y="6565"/>
                    <a:pt x="480578" y="37033"/>
                    <a:pt x="480578" y="74042"/>
                  </a:cubicBezTo>
                  <a:lnTo>
                    <a:pt x="480578" y="534819"/>
                  </a:lnTo>
                  <a:lnTo>
                    <a:pt x="337014" y="534819"/>
                  </a:lnTo>
                  <a:lnTo>
                    <a:pt x="337014" y="159845"/>
                  </a:lnTo>
                  <a:lnTo>
                    <a:pt x="77253" y="228053"/>
                  </a:lnTo>
                  <a:cubicBezTo>
                    <a:pt x="76486" y="205937"/>
                    <a:pt x="83950" y="204822"/>
                    <a:pt x="66194" y="165445"/>
                  </a:cubicBezTo>
                  <a:cubicBezTo>
                    <a:pt x="48438" y="126068"/>
                    <a:pt x="27587" y="120590"/>
                    <a:pt x="0" y="101079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54" name="グループ化 653"/>
          <p:cNvGrpSpPr/>
          <p:nvPr/>
        </p:nvGrpSpPr>
        <p:grpSpPr>
          <a:xfrm>
            <a:off x="4638163" y="798376"/>
            <a:ext cx="652154" cy="1631039"/>
            <a:chOff x="4399747" y="3463037"/>
            <a:chExt cx="1063593" cy="2660049"/>
          </a:xfrm>
        </p:grpSpPr>
        <p:grpSp>
          <p:nvGrpSpPr>
            <p:cNvPr id="655" name="グループ化 654"/>
            <p:cNvGrpSpPr/>
            <p:nvPr/>
          </p:nvGrpSpPr>
          <p:grpSpPr>
            <a:xfrm>
              <a:off x="4598375" y="3473822"/>
              <a:ext cx="864965" cy="2649264"/>
              <a:chOff x="4598375" y="3473822"/>
              <a:chExt cx="864965" cy="2649264"/>
            </a:xfrm>
          </p:grpSpPr>
          <p:sp>
            <p:nvSpPr>
              <p:cNvPr id="658" name="星 24 657"/>
              <p:cNvSpPr/>
              <p:nvPr/>
            </p:nvSpPr>
            <p:spPr>
              <a:xfrm>
                <a:off x="4702455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円/楕円 658"/>
              <p:cNvSpPr/>
              <p:nvPr/>
            </p:nvSpPr>
            <p:spPr>
              <a:xfrm rot="900000" flipH="1">
                <a:off x="5103118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円/楕円 659"/>
              <p:cNvSpPr/>
              <p:nvPr/>
            </p:nvSpPr>
            <p:spPr>
              <a:xfrm rot="20700000">
                <a:off x="469797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台形 660"/>
              <p:cNvSpPr/>
              <p:nvPr/>
            </p:nvSpPr>
            <p:spPr>
              <a:xfrm>
                <a:off x="4853481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台形 661"/>
              <p:cNvSpPr/>
              <p:nvPr/>
            </p:nvSpPr>
            <p:spPr>
              <a:xfrm rot="10800000">
                <a:off x="4778788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フリーフォーム 662"/>
              <p:cNvSpPr/>
              <p:nvPr/>
            </p:nvSpPr>
            <p:spPr>
              <a:xfrm rot="20700000">
                <a:off x="5221048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片側の 2 つの角を丸めた四角形 663"/>
              <p:cNvSpPr/>
              <p:nvPr/>
            </p:nvSpPr>
            <p:spPr>
              <a:xfrm rot="21004779" flipH="1">
                <a:off x="5177307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5" name="円/楕円 664"/>
              <p:cNvSpPr/>
              <p:nvPr/>
            </p:nvSpPr>
            <p:spPr>
              <a:xfrm>
                <a:off x="4736656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>
                <a:off x="4649982" y="4097336"/>
                <a:ext cx="593730" cy="71977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88434 w 593730"/>
                  <a:gd name="connsiteY6" fmla="*/ 71469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19773"/>
                  <a:gd name="connsiteX1" fmla="*/ 154266 w 593730"/>
                  <a:gd name="connsiteY1" fmla="*/ 0 h 719773"/>
                  <a:gd name="connsiteX2" fmla="*/ 446578 w 593730"/>
                  <a:gd name="connsiteY2" fmla="*/ 0 h 719773"/>
                  <a:gd name="connsiteX3" fmla="*/ 494773 w 593730"/>
                  <a:gd name="connsiteY3" fmla="*/ 0 h 719773"/>
                  <a:gd name="connsiteX4" fmla="*/ 593730 w 593730"/>
                  <a:gd name="connsiteY4" fmla="*/ 101424 h 719773"/>
                  <a:gd name="connsiteX5" fmla="*/ 516726 w 593730"/>
                  <a:gd name="connsiteY5" fmla="*/ 719773 h 719773"/>
                  <a:gd name="connsiteX6" fmla="*/ 88434 w 593730"/>
                  <a:gd name="connsiteY6" fmla="*/ 714693 h 719773"/>
                  <a:gd name="connsiteX7" fmla="*/ 0 w 593730"/>
                  <a:gd name="connsiteY7" fmla="*/ 101424 h 719773"/>
                  <a:gd name="connsiteX8" fmla="*/ 98957 w 593730"/>
                  <a:gd name="connsiteY8" fmla="*/ 0 h 719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1977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6726" y="719773"/>
                    </a:lnTo>
                    <a:lnTo>
                      <a:pt x="88434" y="714693"/>
                    </a:lnTo>
                    <a:cubicBezTo>
                      <a:pt x="78429" y="507730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フリーフォーム 666"/>
              <p:cNvSpPr/>
              <p:nvPr/>
            </p:nvSpPr>
            <p:spPr>
              <a:xfrm rot="10800000">
                <a:off x="4678049" y="4835139"/>
                <a:ext cx="526588" cy="1197503"/>
              </a:xfrm>
              <a:custGeom>
                <a:avLst/>
                <a:gdLst>
                  <a:gd name="connsiteX0" fmla="*/ 569450 w 569450"/>
                  <a:gd name="connsiteY0" fmla="*/ 1041783 h 1041783"/>
                  <a:gd name="connsiteX1" fmla="*/ 0 w 569450"/>
                  <a:gd name="connsiteY1" fmla="*/ 1041783 h 1041783"/>
                  <a:gd name="connsiteX2" fmla="*/ 52101 w 569450"/>
                  <a:gd name="connsiteY2" fmla="*/ 739362 h 1041783"/>
                  <a:gd name="connsiteX3" fmla="*/ 155659 w 569450"/>
                  <a:gd name="connsiteY3" fmla="*/ 0 h 1041783"/>
                  <a:gd name="connsiteX4" fmla="*/ 277981 w 569450"/>
                  <a:gd name="connsiteY4" fmla="*/ 0 h 1041783"/>
                  <a:gd name="connsiteX5" fmla="*/ 277981 w 569450"/>
                  <a:gd name="connsiteY5" fmla="*/ 704754 h 1041783"/>
                  <a:gd name="connsiteX6" fmla="*/ 292572 w 569450"/>
                  <a:gd name="connsiteY6" fmla="*/ 704754 h 1041783"/>
                  <a:gd name="connsiteX7" fmla="*/ 292572 w 569450"/>
                  <a:gd name="connsiteY7" fmla="*/ 0 h 1041783"/>
                  <a:gd name="connsiteX8" fmla="*/ 414893 w 569450"/>
                  <a:gd name="connsiteY8" fmla="*/ 0 h 1041783"/>
                  <a:gd name="connsiteX9" fmla="*/ 523237 w 569450"/>
                  <a:gd name="connsiteY9" fmla="*/ 773539 h 1041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450" h="1041783">
                    <a:moveTo>
                      <a:pt x="569450" y="1041783"/>
                    </a:moveTo>
                    <a:lnTo>
                      <a:pt x="0" y="1041783"/>
                    </a:lnTo>
                    <a:lnTo>
                      <a:pt x="52101" y="739362"/>
                    </a:lnTo>
                    <a:lnTo>
                      <a:pt x="155659" y="0"/>
                    </a:lnTo>
                    <a:lnTo>
                      <a:pt x="277981" y="0"/>
                    </a:lnTo>
                    <a:lnTo>
                      <a:pt x="277981" y="704754"/>
                    </a:lnTo>
                    <a:lnTo>
                      <a:pt x="292572" y="704754"/>
                    </a:lnTo>
                    <a:lnTo>
                      <a:pt x="292572" y="0"/>
                    </a:lnTo>
                    <a:lnTo>
                      <a:pt x="414893" y="0"/>
                    </a:lnTo>
                    <a:lnTo>
                      <a:pt x="523237" y="773539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台形 529"/>
              <p:cNvSpPr/>
              <p:nvPr/>
            </p:nvSpPr>
            <p:spPr>
              <a:xfrm rot="10800000" flipV="1">
                <a:off x="4886701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9" name="台形 668"/>
              <p:cNvSpPr/>
              <p:nvPr/>
            </p:nvSpPr>
            <p:spPr>
              <a:xfrm rot="10800000">
                <a:off x="4902177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フリーフォーム 669"/>
              <p:cNvSpPr/>
              <p:nvPr/>
            </p:nvSpPr>
            <p:spPr>
              <a:xfrm rot="10800000">
                <a:off x="4778788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フリーフォーム 670"/>
              <p:cNvSpPr/>
              <p:nvPr/>
            </p:nvSpPr>
            <p:spPr>
              <a:xfrm>
                <a:off x="4649981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正方形/長方形 671"/>
              <p:cNvSpPr/>
              <p:nvPr/>
            </p:nvSpPr>
            <p:spPr>
              <a:xfrm>
                <a:off x="4675999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角丸四角形 672"/>
              <p:cNvSpPr/>
              <p:nvPr/>
            </p:nvSpPr>
            <p:spPr>
              <a:xfrm>
                <a:off x="4890223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フリーフォーム 673"/>
              <p:cNvSpPr/>
              <p:nvPr/>
            </p:nvSpPr>
            <p:spPr>
              <a:xfrm>
                <a:off x="4598375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フリーフォーム 674"/>
              <p:cNvSpPr/>
              <p:nvPr/>
            </p:nvSpPr>
            <p:spPr>
              <a:xfrm>
                <a:off x="4697567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片側の 2 つの角を丸めた四角形 675"/>
              <p:cNvSpPr/>
              <p:nvPr/>
            </p:nvSpPr>
            <p:spPr>
              <a:xfrm rot="11518702">
                <a:off x="4616696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フリーフォーム 676"/>
              <p:cNvSpPr/>
              <p:nvPr/>
            </p:nvSpPr>
            <p:spPr>
              <a:xfrm flipH="1">
                <a:off x="5039133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 flipH="1">
                <a:off x="5042981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片側の 2 つの角を丸めた四角形 678"/>
              <p:cNvSpPr/>
              <p:nvPr/>
            </p:nvSpPr>
            <p:spPr>
              <a:xfrm rot="10081298" flipH="1">
                <a:off x="5176993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フリーフォーム 679"/>
              <p:cNvSpPr/>
              <p:nvPr/>
            </p:nvSpPr>
            <p:spPr>
              <a:xfrm>
                <a:off x="470246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フリーフォーム 680"/>
              <p:cNvSpPr/>
              <p:nvPr/>
            </p:nvSpPr>
            <p:spPr>
              <a:xfrm>
                <a:off x="4940792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角丸四角形 681"/>
              <p:cNvSpPr/>
              <p:nvPr/>
            </p:nvSpPr>
            <p:spPr>
              <a:xfrm>
                <a:off x="4823469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角丸四角形 682"/>
              <p:cNvSpPr/>
              <p:nvPr/>
            </p:nvSpPr>
            <p:spPr>
              <a:xfrm>
                <a:off x="5021785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56" name="フリーフォーム 655"/>
            <p:cNvSpPr/>
            <p:nvPr/>
          </p:nvSpPr>
          <p:spPr>
            <a:xfrm rot="5086986">
              <a:off x="4798948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7" name="片側の 2 つの角を丸めた四角形 440"/>
            <p:cNvSpPr/>
            <p:nvPr/>
          </p:nvSpPr>
          <p:spPr>
            <a:xfrm rot="14400000">
              <a:off x="4418584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84" name="グループ化 683"/>
          <p:cNvGrpSpPr/>
          <p:nvPr/>
        </p:nvGrpSpPr>
        <p:grpSpPr>
          <a:xfrm>
            <a:off x="8401683" y="798376"/>
            <a:ext cx="637362" cy="1631039"/>
            <a:chOff x="8186560" y="3463037"/>
            <a:chExt cx="1039468" cy="2660049"/>
          </a:xfrm>
        </p:grpSpPr>
        <p:grpSp>
          <p:nvGrpSpPr>
            <p:cNvPr id="685" name="グループ化 684"/>
            <p:cNvGrpSpPr/>
            <p:nvPr/>
          </p:nvGrpSpPr>
          <p:grpSpPr>
            <a:xfrm>
              <a:off x="8421526" y="3516238"/>
              <a:ext cx="804502" cy="2606848"/>
              <a:chOff x="8421526" y="3516238"/>
              <a:chExt cx="804502" cy="2606848"/>
            </a:xfrm>
          </p:grpSpPr>
          <p:sp>
            <p:nvSpPr>
              <p:cNvPr id="688" name="涙形 687"/>
              <p:cNvSpPr/>
              <p:nvPr/>
            </p:nvSpPr>
            <p:spPr>
              <a:xfrm rot="15300000">
                <a:off x="8485013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円/楕円 688"/>
              <p:cNvSpPr/>
              <p:nvPr/>
            </p:nvSpPr>
            <p:spPr>
              <a:xfrm rot="900000" flipH="1">
                <a:off x="8887605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円/楕円 689"/>
              <p:cNvSpPr/>
              <p:nvPr/>
            </p:nvSpPr>
            <p:spPr>
              <a:xfrm rot="20700000">
                <a:off x="8463166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台形 690"/>
              <p:cNvSpPr/>
              <p:nvPr/>
            </p:nvSpPr>
            <p:spPr>
              <a:xfrm>
                <a:off x="862502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台形 691"/>
              <p:cNvSpPr/>
              <p:nvPr/>
            </p:nvSpPr>
            <p:spPr>
              <a:xfrm rot="10800000">
                <a:off x="855033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フリーフォーム 692"/>
              <p:cNvSpPr/>
              <p:nvPr/>
            </p:nvSpPr>
            <p:spPr>
              <a:xfrm rot="20700000">
                <a:off x="8983736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フリーフォーム 693"/>
              <p:cNvSpPr/>
              <p:nvPr/>
            </p:nvSpPr>
            <p:spPr>
              <a:xfrm>
                <a:off x="8453102" y="4972049"/>
                <a:ext cx="259233" cy="104013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フリーフォーム 694"/>
              <p:cNvSpPr/>
              <p:nvPr/>
            </p:nvSpPr>
            <p:spPr>
              <a:xfrm>
                <a:off x="8712335" y="4972049"/>
                <a:ext cx="259235" cy="104013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片側の 2 つの角を丸めた四角形 695"/>
              <p:cNvSpPr/>
              <p:nvPr/>
            </p:nvSpPr>
            <p:spPr>
              <a:xfrm rot="21004779" flipH="1">
                <a:off x="8939995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円/楕円 696"/>
              <p:cNvSpPr/>
              <p:nvPr/>
            </p:nvSpPr>
            <p:spPr>
              <a:xfrm>
                <a:off x="850820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フリーフォーム 697"/>
              <p:cNvSpPr/>
              <p:nvPr/>
            </p:nvSpPr>
            <p:spPr>
              <a:xfrm>
                <a:off x="8421526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 rot="10800000">
                <a:off x="855033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フリーフォーム 699"/>
              <p:cNvSpPr/>
              <p:nvPr/>
            </p:nvSpPr>
            <p:spPr>
              <a:xfrm flipH="1">
                <a:off x="8503246" y="4081463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円/楕円 700"/>
              <p:cNvSpPr/>
              <p:nvPr/>
            </p:nvSpPr>
            <p:spPr>
              <a:xfrm>
                <a:off x="8691036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円/楕円 701"/>
              <p:cNvSpPr/>
              <p:nvPr/>
            </p:nvSpPr>
            <p:spPr>
              <a:xfrm>
                <a:off x="8691036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3" name="フリーフォーム 702"/>
              <p:cNvSpPr/>
              <p:nvPr/>
            </p:nvSpPr>
            <p:spPr>
              <a:xfrm>
                <a:off x="847400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1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フリーフォーム 703"/>
              <p:cNvSpPr/>
              <p:nvPr/>
            </p:nvSpPr>
            <p:spPr>
              <a:xfrm>
                <a:off x="8712336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E6E6">
                  <a:lumMod val="1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角丸四角形 704"/>
              <p:cNvSpPr/>
              <p:nvPr/>
            </p:nvSpPr>
            <p:spPr>
              <a:xfrm>
                <a:off x="8588664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角丸四角形 705"/>
              <p:cNvSpPr/>
              <p:nvPr/>
            </p:nvSpPr>
            <p:spPr>
              <a:xfrm>
                <a:off x="8786980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6" name="フリーフォーム 685"/>
            <p:cNvSpPr/>
            <p:nvPr/>
          </p:nvSpPr>
          <p:spPr>
            <a:xfrm rot="5086986">
              <a:off x="8585761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7" name="片側の 2 つの角を丸めた四角形 440"/>
            <p:cNvSpPr/>
            <p:nvPr/>
          </p:nvSpPr>
          <p:spPr>
            <a:xfrm rot="14400000">
              <a:off x="8205397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7" name="グループ化 706"/>
          <p:cNvGrpSpPr/>
          <p:nvPr/>
        </p:nvGrpSpPr>
        <p:grpSpPr>
          <a:xfrm>
            <a:off x="1036271" y="2753400"/>
            <a:ext cx="402694" cy="1598873"/>
            <a:chOff x="1462914" y="3515496"/>
            <a:chExt cx="656750" cy="2607590"/>
          </a:xfrm>
        </p:grpSpPr>
        <p:sp>
          <p:nvSpPr>
            <p:cNvPr id="708" name="円/楕円 707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円/楕円 708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円/楕円 709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円/楕円 710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台形 711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3" name="台形 712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4" name="台形 713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5" name="フリーフォーム 714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6" name="フリーフォーム 715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7" name="円/楕円 716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8" name="フリーフォーム 717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9" name="台形 718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0" name="フリーフォーム 719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1" name="フリーフォーム 720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3" name="円/楕円 722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片側の 2 つの角を丸めた四角形 723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片側の 2 つの角を丸めた四角形 724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フリーフォーム 725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フリーフォーム 726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角丸四角形 727"/>
            <p:cNvSpPr/>
            <p:nvPr/>
          </p:nvSpPr>
          <p:spPr>
            <a:xfrm>
              <a:off x="166628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角丸四角形 728"/>
            <p:cNvSpPr/>
            <p:nvPr/>
          </p:nvSpPr>
          <p:spPr>
            <a:xfrm>
              <a:off x="186460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フリーフォーム 729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フリーフォーム 730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32" name="グループ化 731"/>
            <p:cNvGrpSpPr/>
            <p:nvPr/>
          </p:nvGrpSpPr>
          <p:grpSpPr>
            <a:xfrm>
              <a:off x="1615055" y="3828757"/>
              <a:ext cx="413395" cy="285188"/>
              <a:chOff x="1268590" y="2659816"/>
              <a:chExt cx="966689" cy="666887"/>
            </a:xfrm>
          </p:grpSpPr>
          <p:sp>
            <p:nvSpPr>
              <p:cNvPr id="736" name="フリーフォーム 735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7" name="フリーフォーム 736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33" name="グループ化 732"/>
            <p:cNvGrpSpPr/>
            <p:nvPr/>
          </p:nvGrpSpPr>
          <p:grpSpPr>
            <a:xfrm>
              <a:off x="1462914" y="4003286"/>
              <a:ext cx="656750" cy="566387"/>
              <a:chOff x="1462914" y="4003286"/>
              <a:chExt cx="656750" cy="566387"/>
            </a:xfrm>
          </p:grpSpPr>
          <p:sp>
            <p:nvSpPr>
              <p:cNvPr id="734" name="片側の 2 つの角を丸めた四角形 733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片側の 2 つの角を丸めた四角形 734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38" name="グループ化 737"/>
          <p:cNvGrpSpPr/>
          <p:nvPr/>
        </p:nvGrpSpPr>
        <p:grpSpPr>
          <a:xfrm>
            <a:off x="2930078" y="2764057"/>
            <a:ext cx="402694" cy="1588217"/>
            <a:chOff x="2956661" y="3532875"/>
            <a:chExt cx="656750" cy="2590211"/>
          </a:xfrm>
        </p:grpSpPr>
        <p:sp>
          <p:nvSpPr>
            <p:cNvPr id="739" name="月 738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0" name="台形 739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1" name="台形 740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2" name="台形 741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3" name="フリーフォーム 742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4" name="フリーフォーム 743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5" name="台形 744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6" name="フリーフォーム 745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7" name="フリーフォーム 746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8" name="フリーフォーム 747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フリーフォーム 748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円/楕円 749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円/楕円 750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円/楕円 751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円/楕円 752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5" name="フリーフォーム 754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円/楕円 755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円/楕円 756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角丸四角形 758"/>
            <p:cNvSpPr/>
            <p:nvPr/>
          </p:nvSpPr>
          <p:spPr>
            <a:xfrm>
              <a:off x="315341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角丸四角形 759"/>
            <p:cNvSpPr/>
            <p:nvPr/>
          </p:nvSpPr>
          <p:spPr>
            <a:xfrm>
              <a:off x="335173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月 760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フリーフォーム 761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63" name="グループ化 762"/>
            <p:cNvGrpSpPr/>
            <p:nvPr/>
          </p:nvGrpSpPr>
          <p:grpSpPr>
            <a:xfrm>
              <a:off x="3108802" y="3828757"/>
              <a:ext cx="413395" cy="285188"/>
              <a:chOff x="1268590" y="2659816"/>
              <a:chExt cx="966689" cy="666887"/>
            </a:xfrm>
          </p:grpSpPr>
          <p:sp>
            <p:nvSpPr>
              <p:cNvPr id="767" name="フリーフォーム 766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フリーフォーム 767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64" name="グループ化 763"/>
            <p:cNvGrpSpPr/>
            <p:nvPr/>
          </p:nvGrpSpPr>
          <p:grpSpPr>
            <a:xfrm>
              <a:off x="2956661" y="4003286"/>
              <a:ext cx="656750" cy="566387"/>
              <a:chOff x="1462914" y="4003286"/>
              <a:chExt cx="656750" cy="566387"/>
            </a:xfrm>
          </p:grpSpPr>
          <p:sp>
            <p:nvSpPr>
              <p:cNvPr id="765" name="片側の 2 つの角を丸めた四角形 764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片側の 2 つの角を丸めた四角形 765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69" name="グループ化 768"/>
          <p:cNvGrpSpPr/>
          <p:nvPr/>
        </p:nvGrpSpPr>
        <p:grpSpPr>
          <a:xfrm>
            <a:off x="4750291" y="2727847"/>
            <a:ext cx="427899" cy="1624426"/>
            <a:chOff x="4598375" y="3473822"/>
            <a:chExt cx="697858" cy="2649264"/>
          </a:xfrm>
        </p:grpSpPr>
        <p:sp>
          <p:nvSpPr>
            <p:cNvPr id="770" name="星 24 769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円/楕円 770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2" name="円/楕円 771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台形 772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台形 773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フリーフォーム 775"/>
            <p:cNvSpPr/>
            <p:nvPr/>
          </p:nvSpPr>
          <p:spPr>
            <a:xfrm>
              <a:off x="4649982" y="4097336"/>
              <a:ext cx="593730" cy="71723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367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7233"/>
                <a:gd name="connsiteX1" fmla="*/ 154266 w 593730"/>
                <a:gd name="connsiteY1" fmla="*/ 0 h 717233"/>
                <a:gd name="connsiteX2" fmla="*/ 446578 w 593730"/>
                <a:gd name="connsiteY2" fmla="*/ 0 h 717233"/>
                <a:gd name="connsiteX3" fmla="*/ 494773 w 593730"/>
                <a:gd name="connsiteY3" fmla="*/ 0 h 717233"/>
                <a:gd name="connsiteX4" fmla="*/ 593730 w 593730"/>
                <a:gd name="connsiteY4" fmla="*/ 101424 h 717233"/>
                <a:gd name="connsiteX5" fmla="*/ 481166 w 593730"/>
                <a:gd name="connsiteY5" fmla="*/ 717233 h 717233"/>
                <a:gd name="connsiteX6" fmla="*/ 103674 w 593730"/>
                <a:gd name="connsiteY6" fmla="*/ 714693 h 717233"/>
                <a:gd name="connsiteX7" fmla="*/ 0 w 593730"/>
                <a:gd name="connsiteY7" fmla="*/ 101424 h 717233"/>
                <a:gd name="connsiteX8" fmla="*/ 98957 w 593730"/>
                <a:gd name="connsiteY8" fmla="*/ 0 h 71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723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81166" y="717233"/>
                  </a:lnTo>
                  <a:lnTo>
                    <a:pt x="103674" y="714693"/>
                  </a:lnTo>
                  <a:cubicBezTo>
                    <a:pt x="9366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フリーフォーム 776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台形 778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フリーフォーム 779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フリーフォーム 780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角丸四角形 782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フリーフォーム 783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フリーフォーム 784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片側の 2 つの角を丸めた四角形 785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フリーフォーム 786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フリーフォーム 787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9" name="片側の 2 つの角を丸めた四角形 788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0" name="フリーフォーム 789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1" name="フリーフォーム 790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2" name="角丸四角形 791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3" name="角丸四角形 792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94" name="グループ化 793"/>
            <p:cNvGrpSpPr/>
            <p:nvPr/>
          </p:nvGrpSpPr>
          <p:grpSpPr>
            <a:xfrm>
              <a:off x="4768529" y="3828757"/>
              <a:ext cx="413395" cy="285188"/>
              <a:chOff x="1268590" y="2659816"/>
              <a:chExt cx="966689" cy="666887"/>
            </a:xfrm>
          </p:grpSpPr>
          <p:sp>
            <p:nvSpPr>
              <p:cNvPr id="798" name="フリーフォーム 797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9" name="フリーフォーム 798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5" name="グループ化 794"/>
            <p:cNvGrpSpPr/>
            <p:nvPr/>
          </p:nvGrpSpPr>
          <p:grpSpPr>
            <a:xfrm>
              <a:off x="4616388" y="4003286"/>
              <a:ext cx="656750" cy="566387"/>
              <a:chOff x="1462914" y="4003286"/>
              <a:chExt cx="656750" cy="566387"/>
            </a:xfrm>
          </p:grpSpPr>
          <p:sp>
            <p:nvSpPr>
              <p:cNvPr id="796" name="片側の 2 つの角を丸めた四角形 795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7" name="片側の 2 つの角を丸めた四角形 796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00" name="グループ化 799"/>
          <p:cNvGrpSpPr/>
          <p:nvPr/>
        </p:nvGrpSpPr>
        <p:grpSpPr>
          <a:xfrm>
            <a:off x="6648876" y="2775706"/>
            <a:ext cx="402694" cy="1576568"/>
            <a:chOff x="6460082" y="3551873"/>
            <a:chExt cx="656750" cy="2571213"/>
          </a:xfrm>
        </p:grpSpPr>
        <p:sp>
          <p:nvSpPr>
            <p:cNvPr id="801" name="星 24 800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円/楕円 801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3" name="円/楕円 802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台形 803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台形 804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フリーフォーム 806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フリーフォーム 807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台形 809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フリーフォーム 810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正方形/長方形 811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フリーフォーム 812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円/楕円 814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6" name="フリーフォーム 815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フリーフォーム 816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角丸四角形 817"/>
            <p:cNvSpPr/>
            <p:nvPr/>
          </p:nvSpPr>
          <p:spPr>
            <a:xfrm>
              <a:off x="6654488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角丸四角形 818"/>
            <p:cNvSpPr/>
            <p:nvPr/>
          </p:nvSpPr>
          <p:spPr>
            <a:xfrm>
              <a:off x="685280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20" name="グループ化 819"/>
            <p:cNvGrpSpPr/>
            <p:nvPr/>
          </p:nvGrpSpPr>
          <p:grpSpPr>
            <a:xfrm>
              <a:off x="6612223" y="3828757"/>
              <a:ext cx="413395" cy="285188"/>
              <a:chOff x="1268590" y="2659816"/>
              <a:chExt cx="966689" cy="666887"/>
            </a:xfrm>
          </p:grpSpPr>
          <p:sp>
            <p:nvSpPr>
              <p:cNvPr id="824" name="フリーフォーム 823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5" name="フリーフォーム 824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21" name="グループ化 820"/>
            <p:cNvGrpSpPr/>
            <p:nvPr/>
          </p:nvGrpSpPr>
          <p:grpSpPr>
            <a:xfrm>
              <a:off x="6460082" y="4003286"/>
              <a:ext cx="656750" cy="566387"/>
              <a:chOff x="1462914" y="4003286"/>
              <a:chExt cx="656750" cy="566387"/>
            </a:xfrm>
          </p:grpSpPr>
          <p:sp>
            <p:nvSpPr>
              <p:cNvPr id="822" name="片側の 2 つの角を丸めた四角形 821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片側の 2 つの角を丸めた四角形 822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26" name="グループ化 825"/>
          <p:cNvGrpSpPr/>
          <p:nvPr/>
        </p:nvGrpSpPr>
        <p:grpSpPr>
          <a:xfrm>
            <a:off x="8519018" y="2753855"/>
            <a:ext cx="402693" cy="1598418"/>
            <a:chOff x="8385129" y="3516238"/>
            <a:chExt cx="656750" cy="2606848"/>
          </a:xfrm>
        </p:grpSpPr>
        <p:sp>
          <p:nvSpPr>
            <p:cNvPr id="827" name="涙形 826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8" name="円/楕円 827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9" name="円/楕円 828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0" name="台形 829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1" name="台形 830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2" name="フリーフォーム 831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3" name="フリーフォーム 832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4" name="円/楕円 833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5" name="フリーフォーム 834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6" name="フリーフォーム 835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7" name="フリーフォーム 836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8" name="円/楕円 837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9" name="円/楕円 838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0" name="フリーフォーム 839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1" name="フリーフォーム 840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2" name="角丸四角形 841"/>
            <p:cNvSpPr/>
            <p:nvPr/>
          </p:nvSpPr>
          <p:spPr>
            <a:xfrm>
              <a:off x="858866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3" name="角丸四角形 842"/>
            <p:cNvSpPr/>
            <p:nvPr/>
          </p:nvSpPr>
          <p:spPr>
            <a:xfrm>
              <a:off x="878698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44" name="グループ化 843"/>
            <p:cNvGrpSpPr/>
            <p:nvPr/>
          </p:nvGrpSpPr>
          <p:grpSpPr>
            <a:xfrm>
              <a:off x="8537270" y="3828757"/>
              <a:ext cx="413395" cy="285188"/>
              <a:chOff x="1268590" y="2659816"/>
              <a:chExt cx="966689" cy="666887"/>
            </a:xfrm>
          </p:grpSpPr>
          <p:sp>
            <p:nvSpPr>
              <p:cNvPr id="848" name="フリーフォーム 847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フリーフォーム 848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5" name="グループ化 844"/>
            <p:cNvGrpSpPr/>
            <p:nvPr/>
          </p:nvGrpSpPr>
          <p:grpSpPr>
            <a:xfrm>
              <a:off x="8385129" y="4003286"/>
              <a:ext cx="656750" cy="566387"/>
              <a:chOff x="1462914" y="4003286"/>
              <a:chExt cx="656750" cy="566387"/>
            </a:xfrm>
          </p:grpSpPr>
          <p:sp>
            <p:nvSpPr>
              <p:cNvPr id="846" name="片側の 2 つの角を丸めた四角形 845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片側の 2 つの角を丸めた四角形 846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50" name="グループ化 849"/>
          <p:cNvGrpSpPr/>
          <p:nvPr/>
        </p:nvGrpSpPr>
        <p:grpSpPr>
          <a:xfrm>
            <a:off x="914471" y="4720467"/>
            <a:ext cx="646294" cy="1598873"/>
            <a:chOff x="1272774" y="3515496"/>
            <a:chExt cx="1054035" cy="2607590"/>
          </a:xfrm>
        </p:grpSpPr>
        <p:sp>
          <p:nvSpPr>
            <p:cNvPr id="851" name="円/楕円 850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2" name="円/楕円 851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3" name="円/楕円 852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4" name="円/楕円 853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5" name="台形 854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台形 855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7" name="台形 856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8" name="フリーフォーム 857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フリーフォーム 858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1" name="フリーフォーム 860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2" name="台形 861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3" name="フリーフォーム 862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4" name="フリーフォーム 863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5" name="円/楕円 864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6" name="円/楕円 865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7" name="片側の 2 つの角を丸めた四角形 866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8" name="片側の 2 つの角を丸めた四角形 867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9" name="フリーフォーム 868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0" name="フリーフォーム 869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1" name="角丸四角形 870"/>
            <p:cNvSpPr/>
            <p:nvPr/>
          </p:nvSpPr>
          <p:spPr>
            <a:xfrm>
              <a:off x="1666289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2" name="角丸四角形 871"/>
            <p:cNvSpPr/>
            <p:nvPr/>
          </p:nvSpPr>
          <p:spPr>
            <a:xfrm>
              <a:off x="1864605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3" name="フリーフォーム 872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4" name="フリーフォーム 873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75" name="グループ化 874"/>
            <p:cNvGrpSpPr/>
            <p:nvPr/>
          </p:nvGrpSpPr>
          <p:grpSpPr>
            <a:xfrm>
              <a:off x="1655886" y="4591823"/>
              <a:ext cx="288712" cy="213064"/>
              <a:chOff x="1788414" y="1367468"/>
              <a:chExt cx="288712" cy="213064"/>
            </a:xfrm>
          </p:grpSpPr>
          <p:sp>
            <p:nvSpPr>
              <p:cNvPr id="880" name="フリーフォーム 879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1" name="フリーフォーム 880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76" name="グループ化 875"/>
            <p:cNvGrpSpPr/>
            <p:nvPr/>
          </p:nvGrpSpPr>
          <p:grpSpPr>
            <a:xfrm>
              <a:off x="1272774" y="4235654"/>
              <a:ext cx="1054035" cy="518929"/>
              <a:chOff x="1272774" y="4235654"/>
              <a:chExt cx="1054035" cy="518929"/>
            </a:xfrm>
          </p:grpSpPr>
          <p:sp>
            <p:nvSpPr>
              <p:cNvPr id="878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77" name="月 876"/>
            <p:cNvSpPr/>
            <p:nvPr/>
          </p:nvSpPr>
          <p:spPr>
            <a:xfrm rot="18000000">
              <a:off x="1838146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82" name="グループ化 881"/>
          <p:cNvGrpSpPr/>
          <p:nvPr/>
        </p:nvGrpSpPr>
        <p:grpSpPr>
          <a:xfrm>
            <a:off x="2808278" y="4731124"/>
            <a:ext cx="646294" cy="1588217"/>
            <a:chOff x="2753910" y="3532875"/>
            <a:chExt cx="1054035" cy="2590211"/>
          </a:xfrm>
        </p:grpSpPr>
        <p:sp>
          <p:nvSpPr>
            <p:cNvPr id="883" name="月 882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4" name="台形 883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5" name="台形 884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6" name="台形 885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7" name="フリーフォーム 886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8" name="フリーフォーム 887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9" name="台形 888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0" name="フリーフォーム 889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1" name="フリーフォーム 890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2" name="フリーフォーム 891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3" name="フリーフォーム 892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4" name="円/楕円 893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5" name="円/楕円 894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6" name="円/楕円 895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7" name="円/楕円 896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8" name="フリーフォーム 897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9" name="フリーフォーム 898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0" name="円/楕円 899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1" name="円/楕円 900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3" name="角丸四角形 902"/>
            <p:cNvSpPr/>
            <p:nvPr/>
          </p:nvSpPr>
          <p:spPr>
            <a:xfrm>
              <a:off x="3153416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4" name="角丸四角形 903"/>
            <p:cNvSpPr/>
            <p:nvPr/>
          </p:nvSpPr>
          <p:spPr>
            <a:xfrm>
              <a:off x="3351732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5" name="月 904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6" name="フリーフォーム 905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07" name="グループ化 906"/>
            <p:cNvGrpSpPr/>
            <p:nvPr/>
          </p:nvGrpSpPr>
          <p:grpSpPr>
            <a:xfrm>
              <a:off x="3137022" y="4591823"/>
              <a:ext cx="288712" cy="213064"/>
              <a:chOff x="1788414" y="1367468"/>
              <a:chExt cx="288712" cy="213064"/>
            </a:xfrm>
          </p:grpSpPr>
          <p:sp>
            <p:nvSpPr>
              <p:cNvPr id="912" name="フリーフォーム 911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フリーフォーム 912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08" name="グループ化 907"/>
            <p:cNvGrpSpPr/>
            <p:nvPr/>
          </p:nvGrpSpPr>
          <p:grpSpPr>
            <a:xfrm>
              <a:off x="2753910" y="4235654"/>
              <a:ext cx="1054035" cy="518929"/>
              <a:chOff x="1272774" y="4235654"/>
              <a:chExt cx="1054035" cy="518929"/>
            </a:xfrm>
          </p:grpSpPr>
          <p:sp>
            <p:nvSpPr>
              <p:cNvPr id="910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9" name="月 908"/>
            <p:cNvSpPr/>
            <p:nvPr/>
          </p:nvSpPr>
          <p:spPr>
            <a:xfrm rot="18000000">
              <a:off x="3331710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14" name="グループ化 913"/>
          <p:cNvGrpSpPr/>
          <p:nvPr/>
        </p:nvGrpSpPr>
        <p:grpSpPr>
          <a:xfrm>
            <a:off x="4636259" y="4694914"/>
            <a:ext cx="655962" cy="1624426"/>
            <a:chOff x="4412062" y="3473822"/>
            <a:chExt cx="1069803" cy="2649264"/>
          </a:xfrm>
        </p:grpSpPr>
        <p:sp>
          <p:nvSpPr>
            <p:cNvPr id="915" name="星 24 914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6" name="円/楕円 915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7" name="円/楕円 916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8" name="台形 917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9" name="台形 918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0" name="円/楕円 919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1" name="フリーフォーム 920"/>
            <p:cNvSpPr/>
            <p:nvPr/>
          </p:nvSpPr>
          <p:spPr>
            <a:xfrm>
              <a:off x="4649982" y="4097336"/>
              <a:ext cx="593730" cy="71723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367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7233"/>
                <a:gd name="connsiteX1" fmla="*/ 154266 w 593730"/>
                <a:gd name="connsiteY1" fmla="*/ 0 h 717233"/>
                <a:gd name="connsiteX2" fmla="*/ 446578 w 593730"/>
                <a:gd name="connsiteY2" fmla="*/ 0 h 717233"/>
                <a:gd name="connsiteX3" fmla="*/ 494773 w 593730"/>
                <a:gd name="connsiteY3" fmla="*/ 0 h 717233"/>
                <a:gd name="connsiteX4" fmla="*/ 593730 w 593730"/>
                <a:gd name="connsiteY4" fmla="*/ 101424 h 717233"/>
                <a:gd name="connsiteX5" fmla="*/ 481166 w 593730"/>
                <a:gd name="connsiteY5" fmla="*/ 717233 h 717233"/>
                <a:gd name="connsiteX6" fmla="*/ 103674 w 593730"/>
                <a:gd name="connsiteY6" fmla="*/ 714693 h 717233"/>
                <a:gd name="connsiteX7" fmla="*/ 0 w 593730"/>
                <a:gd name="connsiteY7" fmla="*/ 101424 h 717233"/>
                <a:gd name="connsiteX8" fmla="*/ 98957 w 593730"/>
                <a:gd name="connsiteY8" fmla="*/ 0 h 71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723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81166" y="717233"/>
                  </a:lnTo>
                  <a:lnTo>
                    <a:pt x="103674" y="714693"/>
                  </a:lnTo>
                  <a:cubicBezTo>
                    <a:pt x="9366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2" name="フリーフォーム 921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3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4" name="台形 923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5" name="フリーフォーム 924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6" name="フリーフォーム 925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7" name="正方形/長方形 926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8" name="角丸四角形 927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9" name="フリーフォーム 928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0" name="フリーフォーム 929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1" name="片側の 2 つの角を丸めた四角形 930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2" name="フリーフォーム 931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3" name="フリーフォーム 932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4" name="片側の 2 つの角を丸めた四角形 933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5" name="フリーフォーム 934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6" name="フリーフォーム 935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7" name="角丸四角形 936"/>
            <p:cNvSpPr/>
            <p:nvPr/>
          </p:nvSpPr>
          <p:spPr>
            <a:xfrm>
              <a:off x="4823469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8" name="角丸四角形 937"/>
            <p:cNvSpPr/>
            <p:nvPr/>
          </p:nvSpPr>
          <p:spPr>
            <a:xfrm>
              <a:off x="5021785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39" name="グループ化 938"/>
            <p:cNvGrpSpPr/>
            <p:nvPr/>
          </p:nvGrpSpPr>
          <p:grpSpPr>
            <a:xfrm>
              <a:off x="4811152" y="4591823"/>
              <a:ext cx="288712" cy="213064"/>
              <a:chOff x="1788414" y="1367468"/>
              <a:chExt cx="288712" cy="213064"/>
            </a:xfrm>
          </p:grpSpPr>
          <p:sp>
            <p:nvSpPr>
              <p:cNvPr id="944" name="フリーフォーム 943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フリーフォーム 944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40" name="グループ化 939"/>
            <p:cNvGrpSpPr/>
            <p:nvPr/>
          </p:nvGrpSpPr>
          <p:grpSpPr>
            <a:xfrm>
              <a:off x="4412062" y="4235654"/>
              <a:ext cx="1069803" cy="518929"/>
              <a:chOff x="1272774" y="4235654"/>
              <a:chExt cx="1069803" cy="518929"/>
            </a:xfrm>
          </p:grpSpPr>
          <p:sp>
            <p:nvSpPr>
              <p:cNvPr id="942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片側の 2 つの角を丸めた四角形 590"/>
              <p:cNvSpPr/>
              <p:nvPr/>
            </p:nvSpPr>
            <p:spPr>
              <a:xfrm rot="18900000" flipH="1">
                <a:off x="1823648" y="4235677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41" name="月 940"/>
            <p:cNvSpPr/>
            <p:nvPr/>
          </p:nvSpPr>
          <p:spPr>
            <a:xfrm rot="18000000">
              <a:off x="4987892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46" name="グループ化 945"/>
          <p:cNvGrpSpPr/>
          <p:nvPr/>
        </p:nvGrpSpPr>
        <p:grpSpPr>
          <a:xfrm>
            <a:off x="6527076" y="4742773"/>
            <a:ext cx="646294" cy="1576568"/>
            <a:chOff x="6262051" y="3551873"/>
            <a:chExt cx="1054035" cy="2571213"/>
          </a:xfrm>
        </p:grpSpPr>
        <p:sp>
          <p:nvSpPr>
            <p:cNvPr id="947" name="星 24 946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8" name="円/楕円 947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9" name="円/楕円 948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0" name="台形 949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1" name="台形 950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3" name="フリーフォーム 952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4" name="フリーフォーム 953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5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6" name="台形 955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7" name="フリーフォーム 956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8" name="正方形/長方形 957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9" name="フリーフォーム 958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2" name="フリーフォーム 961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3" name="フリーフォーム 962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4" name="角丸四角形 963"/>
            <p:cNvSpPr/>
            <p:nvPr/>
          </p:nvSpPr>
          <p:spPr>
            <a:xfrm>
              <a:off x="6654488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5" name="角丸四角形 964"/>
            <p:cNvSpPr/>
            <p:nvPr/>
          </p:nvSpPr>
          <p:spPr>
            <a:xfrm>
              <a:off x="6852804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6" name="グループ化 965"/>
            <p:cNvGrpSpPr/>
            <p:nvPr/>
          </p:nvGrpSpPr>
          <p:grpSpPr>
            <a:xfrm>
              <a:off x="6645163" y="4591823"/>
              <a:ext cx="288712" cy="213064"/>
              <a:chOff x="1788414" y="1367468"/>
              <a:chExt cx="288712" cy="213064"/>
            </a:xfrm>
          </p:grpSpPr>
          <p:sp>
            <p:nvSpPr>
              <p:cNvPr id="971" name="フリーフォーム 970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2" name="フリーフォーム 971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7" name="グループ化 966"/>
            <p:cNvGrpSpPr/>
            <p:nvPr/>
          </p:nvGrpSpPr>
          <p:grpSpPr>
            <a:xfrm>
              <a:off x="6262051" y="4235654"/>
              <a:ext cx="1054035" cy="518929"/>
              <a:chOff x="1272774" y="4235654"/>
              <a:chExt cx="1054035" cy="518929"/>
            </a:xfrm>
          </p:grpSpPr>
          <p:sp>
            <p:nvSpPr>
              <p:cNvPr id="969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0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8" name="月 967"/>
            <p:cNvSpPr/>
            <p:nvPr/>
          </p:nvSpPr>
          <p:spPr>
            <a:xfrm rot="18000000">
              <a:off x="6860103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73" name="グループ化 972"/>
          <p:cNvGrpSpPr/>
          <p:nvPr/>
        </p:nvGrpSpPr>
        <p:grpSpPr>
          <a:xfrm>
            <a:off x="8397218" y="4720922"/>
            <a:ext cx="646293" cy="1598418"/>
            <a:chOff x="8190924" y="3516238"/>
            <a:chExt cx="1054035" cy="2606848"/>
          </a:xfrm>
        </p:grpSpPr>
        <p:sp>
          <p:nvSpPr>
            <p:cNvPr id="974" name="涙形 973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5" name="円/楕円 974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6" name="円/楕円 975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7" name="台形 976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8" name="台形 977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9" name="フリーフォーム 978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0" name="フリーフォーム 979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2" name="フリーフォーム 981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3" name="フリーフォーム 982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4" name="フリーフォーム 983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円/楕円 985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7" name="フリーフォーム 986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8" name="フリーフォーム 987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9" name="角丸四角形 988"/>
            <p:cNvSpPr/>
            <p:nvPr/>
          </p:nvSpPr>
          <p:spPr>
            <a:xfrm>
              <a:off x="8588664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0" name="角丸四角形 989"/>
            <p:cNvSpPr/>
            <p:nvPr/>
          </p:nvSpPr>
          <p:spPr>
            <a:xfrm>
              <a:off x="8786980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1" name="グループ化 990"/>
            <p:cNvGrpSpPr/>
            <p:nvPr/>
          </p:nvGrpSpPr>
          <p:grpSpPr>
            <a:xfrm>
              <a:off x="8574036" y="4591823"/>
              <a:ext cx="288712" cy="213064"/>
              <a:chOff x="1788414" y="1367468"/>
              <a:chExt cx="288712" cy="213064"/>
            </a:xfrm>
          </p:grpSpPr>
          <p:sp>
            <p:nvSpPr>
              <p:cNvPr id="996" name="フリーフォーム 995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2" name="グループ化 991"/>
            <p:cNvGrpSpPr/>
            <p:nvPr/>
          </p:nvGrpSpPr>
          <p:grpSpPr>
            <a:xfrm>
              <a:off x="8190924" y="4235654"/>
              <a:ext cx="1054035" cy="518929"/>
              <a:chOff x="1272774" y="4235654"/>
              <a:chExt cx="1054035" cy="518929"/>
            </a:xfrm>
          </p:grpSpPr>
          <p:sp>
            <p:nvSpPr>
              <p:cNvPr id="994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93" name="月 992"/>
            <p:cNvSpPr/>
            <p:nvPr/>
          </p:nvSpPr>
          <p:spPr>
            <a:xfrm rot="18000000">
              <a:off x="8804317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917196" y="798376"/>
            <a:ext cx="640845" cy="1631039"/>
            <a:chOff x="1262496" y="3463037"/>
            <a:chExt cx="1045148" cy="266004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500191" y="3515496"/>
              <a:ext cx="807453" cy="2607590"/>
              <a:chOff x="1500191" y="3515496"/>
              <a:chExt cx="807453" cy="2607590"/>
            </a:xfrm>
          </p:grpSpPr>
          <p:sp>
            <p:nvSpPr>
              <p:cNvPr id="6" name="フリーフォーム 5"/>
              <p:cNvSpPr/>
              <p:nvPr/>
            </p:nvSpPr>
            <p:spPr>
              <a:xfrm rot="20700000">
                <a:off x="2065352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片側の 2 つの角を丸めた四角形 6"/>
              <p:cNvSpPr/>
              <p:nvPr/>
            </p:nvSpPr>
            <p:spPr>
              <a:xfrm rot="21004779" flipH="1">
                <a:off x="2021611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" name="円/楕円 7"/>
              <p:cNvSpPr/>
              <p:nvPr/>
            </p:nvSpPr>
            <p:spPr>
              <a:xfrm rot="1800000" flipH="1">
                <a:off x="1754521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8"/>
              <p:cNvSpPr/>
              <p:nvPr/>
            </p:nvSpPr>
            <p:spPr>
              <a:xfrm rot="19800000">
                <a:off x="1540088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9"/>
              <p:cNvSpPr/>
              <p:nvPr/>
            </p:nvSpPr>
            <p:spPr>
              <a:xfrm rot="900000" flipH="1">
                <a:off x="1965230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>
              <a:xfrm rot="20700000">
                <a:off x="154079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台形 11"/>
              <p:cNvSpPr/>
              <p:nvPr/>
            </p:nvSpPr>
            <p:spPr>
              <a:xfrm>
                <a:off x="1703690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台形 12"/>
              <p:cNvSpPr/>
              <p:nvPr/>
            </p:nvSpPr>
            <p:spPr>
              <a:xfrm rot="10800000">
                <a:off x="1628997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台形 13"/>
              <p:cNvSpPr/>
              <p:nvPr/>
            </p:nvSpPr>
            <p:spPr>
              <a:xfrm rot="10800000" flipV="1">
                <a:off x="1752386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フリーフォーム 14"/>
              <p:cNvSpPr/>
              <p:nvPr/>
            </p:nvSpPr>
            <p:spPr>
              <a:xfrm>
                <a:off x="1531767" y="4972049"/>
                <a:ext cx="259233" cy="104013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フリーフォーム 15"/>
              <p:cNvSpPr/>
              <p:nvPr/>
            </p:nvSpPr>
            <p:spPr>
              <a:xfrm>
                <a:off x="1791000" y="4972049"/>
                <a:ext cx="259235" cy="104013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1586865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>
                <a:off x="1500191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台形 18"/>
              <p:cNvSpPr/>
              <p:nvPr/>
            </p:nvSpPr>
            <p:spPr>
              <a:xfrm rot="10800000">
                <a:off x="1752386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 19"/>
              <p:cNvSpPr/>
              <p:nvPr/>
            </p:nvSpPr>
            <p:spPr>
              <a:xfrm rot="10800000">
                <a:off x="1628997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 20"/>
              <p:cNvSpPr/>
              <p:nvPr/>
            </p:nvSpPr>
            <p:spPr>
              <a:xfrm flipH="1">
                <a:off x="1581912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1769701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1769701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片側の 2 つの角を丸めた四角形 23"/>
              <p:cNvSpPr/>
              <p:nvPr/>
            </p:nvSpPr>
            <p:spPr>
              <a:xfrm rot="9900000">
                <a:off x="1985632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片側の 2 つの角を丸めた四角形 24"/>
              <p:cNvSpPr/>
              <p:nvPr/>
            </p:nvSpPr>
            <p:spPr>
              <a:xfrm rot="11700000" flipH="1">
                <a:off x="1537254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リーフォーム 25"/>
              <p:cNvSpPr/>
              <p:nvPr/>
            </p:nvSpPr>
            <p:spPr>
              <a:xfrm>
                <a:off x="1552672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フリーフォーム 26"/>
              <p:cNvSpPr/>
              <p:nvPr/>
            </p:nvSpPr>
            <p:spPr>
              <a:xfrm>
                <a:off x="1791001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666289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1864605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 29"/>
              <p:cNvSpPr/>
              <p:nvPr/>
            </p:nvSpPr>
            <p:spPr>
              <a:xfrm rot="1800000">
                <a:off x="1620550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フリーフォーム 30"/>
              <p:cNvSpPr/>
              <p:nvPr/>
            </p:nvSpPr>
            <p:spPr>
              <a:xfrm rot="1800000">
                <a:off x="1669125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フリーフォーム 3"/>
            <p:cNvSpPr/>
            <p:nvPr/>
          </p:nvSpPr>
          <p:spPr>
            <a:xfrm rot="5086986">
              <a:off x="1661697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片側の 2 つの角を丸めた四角形 440"/>
            <p:cNvSpPr/>
            <p:nvPr/>
          </p:nvSpPr>
          <p:spPr>
            <a:xfrm rot="14400000">
              <a:off x="1281333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811772" y="798376"/>
            <a:ext cx="639307" cy="1631039"/>
            <a:chOff x="2747005" y="3463037"/>
            <a:chExt cx="1042641" cy="2660049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2985144" y="3532875"/>
              <a:ext cx="804502" cy="2590211"/>
              <a:chOff x="2985144" y="3532875"/>
              <a:chExt cx="804502" cy="2590211"/>
            </a:xfrm>
          </p:grpSpPr>
          <p:sp>
            <p:nvSpPr>
              <p:cNvPr id="36" name="月 35"/>
              <p:cNvSpPr/>
              <p:nvPr/>
            </p:nvSpPr>
            <p:spPr>
              <a:xfrm rot="18000000" flipH="1">
                <a:off x="3277583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台形 36"/>
              <p:cNvSpPr/>
              <p:nvPr/>
            </p:nvSpPr>
            <p:spPr>
              <a:xfrm>
                <a:off x="3188643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台形 37"/>
              <p:cNvSpPr/>
              <p:nvPr/>
            </p:nvSpPr>
            <p:spPr>
              <a:xfrm rot="10800000">
                <a:off x="3113950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台形 38"/>
              <p:cNvSpPr/>
              <p:nvPr/>
            </p:nvSpPr>
            <p:spPr>
              <a:xfrm rot="10800000" flipV="1">
                <a:off x="3237339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20700000">
                <a:off x="3547354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3016720" y="4972049"/>
                <a:ext cx="259233" cy="104013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3275953" y="4972049"/>
                <a:ext cx="259235" cy="104013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片側の 2 つの角を丸めた四角形 42"/>
              <p:cNvSpPr/>
              <p:nvPr/>
            </p:nvSpPr>
            <p:spPr>
              <a:xfrm rot="21004779" flipH="1">
                <a:off x="3503613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台形 43"/>
              <p:cNvSpPr/>
              <p:nvPr/>
            </p:nvSpPr>
            <p:spPr>
              <a:xfrm rot="10800000">
                <a:off x="3237339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 rot="10800000">
                <a:off x="3113950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>
                <a:off x="2985144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 flipH="1">
                <a:off x="3088728" y="4098414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3219341" y="4098413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317688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317688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3335348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335348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フリーフォーム 52"/>
              <p:cNvSpPr/>
              <p:nvPr/>
            </p:nvSpPr>
            <p:spPr>
              <a:xfrm>
                <a:off x="3037625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3275954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 rot="900000" flipH="1">
                <a:off x="3442832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円/楕円 55"/>
              <p:cNvSpPr/>
              <p:nvPr/>
            </p:nvSpPr>
            <p:spPr>
              <a:xfrm rot="20700000">
                <a:off x="302791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3071818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>
                <a:off x="3153416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角丸四角形 58"/>
              <p:cNvSpPr/>
              <p:nvPr/>
            </p:nvSpPr>
            <p:spPr>
              <a:xfrm>
                <a:off x="3351732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月 59"/>
              <p:cNvSpPr/>
              <p:nvPr/>
            </p:nvSpPr>
            <p:spPr>
              <a:xfrm rot="3600000">
                <a:off x="3100798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 rot="2576703">
                <a:off x="3242046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" name="フリーフォーム 33"/>
            <p:cNvSpPr/>
            <p:nvPr/>
          </p:nvSpPr>
          <p:spPr>
            <a:xfrm rot="5086986">
              <a:off x="3146206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片側の 2 つの角を丸めた四角形 440"/>
            <p:cNvSpPr/>
            <p:nvPr/>
          </p:nvSpPr>
          <p:spPr>
            <a:xfrm rot="14400000">
              <a:off x="2765842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6528930" y="798376"/>
            <a:ext cx="642586" cy="1631039"/>
            <a:chOff x="6247040" y="3463037"/>
            <a:chExt cx="1047988" cy="2660049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6490526" y="3551873"/>
              <a:ext cx="804502" cy="2571213"/>
              <a:chOff x="6490526" y="3551873"/>
              <a:chExt cx="804502" cy="2571213"/>
            </a:xfrm>
          </p:grpSpPr>
          <p:sp>
            <p:nvSpPr>
              <p:cNvPr id="66" name="星 24 65"/>
              <p:cNvSpPr/>
              <p:nvPr/>
            </p:nvSpPr>
            <p:spPr>
              <a:xfrm>
                <a:off x="6534475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円/楕円 66"/>
              <p:cNvSpPr/>
              <p:nvPr/>
            </p:nvSpPr>
            <p:spPr>
              <a:xfrm rot="900000" flipH="1">
                <a:off x="6953429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>
              <a:xfrm rot="20700000">
                <a:off x="6528990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台形 68"/>
              <p:cNvSpPr/>
              <p:nvPr/>
            </p:nvSpPr>
            <p:spPr>
              <a:xfrm>
                <a:off x="669402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台形 69"/>
              <p:cNvSpPr/>
              <p:nvPr/>
            </p:nvSpPr>
            <p:spPr>
              <a:xfrm rot="10800000">
                <a:off x="661933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 70"/>
              <p:cNvSpPr/>
              <p:nvPr/>
            </p:nvSpPr>
            <p:spPr>
              <a:xfrm rot="20700000">
                <a:off x="7052736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片側の 2 つの角を丸めた四角形 71"/>
              <p:cNvSpPr/>
              <p:nvPr/>
            </p:nvSpPr>
            <p:spPr>
              <a:xfrm rot="21004779" flipH="1">
                <a:off x="7008995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657720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>
                <a:off x="6490526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 rot="10800000">
                <a:off x="6518593" y="4835139"/>
                <a:ext cx="526588" cy="1197503"/>
              </a:xfrm>
              <a:custGeom>
                <a:avLst/>
                <a:gdLst>
                  <a:gd name="connsiteX0" fmla="*/ 569450 w 569450"/>
                  <a:gd name="connsiteY0" fmla="*/ 1041783 h 1041783"/>
                  <a:gd name="connsiteX1" fmla="*/ 0 w 569450"/>
                  <a:gd name="connsiteY1" fmla="*/ 1041783 h 1041783"/>
                  <a:gd name="connsiteX2" fmla="*/ 52101 w 569450"/>
                  <a:gd name="connsiteY2" fmla="*/ 739362 h 1041783"/>
                  <a:gd name="connsiteX3" fmla="*/ 155659 w 569450"/>
                  <a:gd name="connsiteY3" fmla="*/ 0 h 1041783"/>
                  <a:gd name="connsiteX4" fmla="*/ 277981 w 569450"/>
                  <a:gd name="connsiteY4" fmla="*/ 0 h 1041783"/>
                  <a:gd name="connsiteX5" fmla="*/ 277981 w 569450"/>
                  <a:gd name="connsiteY5" fmla="*/ 704754 h 1041783"/>
                  <a:gd name="connsiteX6" fmla="*/ 292572 w 569450"/>
                  <a:gd name="connsiteY6" fmla="*/ 704754 h 1041783"/>
                  <a:gd name="connsiteX7" fmla="*/ 292572 w 569450"/>
                  <a:gd name="connsiteY7" fmla="*/ 0 h 1041783"/>
                  <a:gd name="connsiteX8" fmla="*/ 414893 w 569450"/>
                  <a:gd name="connsiteY8" fmla="*/ 0 h 1041783"/>
                  <a:gd name="connsiteX9" fmla="*/ 523237 w 569450"/>
                  <a:gd name="connsiteY9" fmla="*/ 773539 h 1041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450" h="1041783">
                    <a:moveTo>
                      <a:pt x="569450" y="1041783"/>
                    </a:moveTo>
                    <a:lnTo>
                      <a:pt x="0" y="1041783"/>
                    </a:lnTo>
                    <a:lnTo>
                      <a:pt x="52101" y="739362"/>
                    </a:lnTo>
                    <a:lnTo>
                      <a:pt x="155659" y="0"/>
                    </a:lnTo>
                    <a:lnTo>
                      <a:pt x="277981" y="0"/>
                    </a:lnTo>
                    <a:lnTo>
                      <a:pt x="277981" y="704754"/>
                    </a:lnTo>
                    <a:lnTo>
                      <a:pt x="292572" y="704754"/>
                    </a:lnTo>
                    <a:lnTo>
                      <a:pt x="292572" y="0"/>
                    </a:lnTo>
                    <a:lnTo>
                      <a:pt x="414893" y="0"/>
                    </a:lnTo>
                    <a:lnTo>
                      <a:pt x="523237" y="77353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台形 529"/>
              <p:cNvSpPr/>
              <p:nvPr/>
            </p:nvSpPr>
            <p:spPr>
              <a:xfrm rot="10800000" flipV="1">
                <a:off x="6727245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台形 76"/>
              <p:cNvSpPr/>
              <p:nvPr/>
            </p:nvSpPr>
            <p:spPr>
              <a:xfrm rot="10800000">
                <a:off x="6742721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フリーフォーム 77"/>
              <p:cNvSpPr/>
              <p:nvPr/>
            </p:nvSpPr>
            <p:spPr>
              <a:xfrm rot="10800000">
                <a:off x="661933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6516543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 rot="10800000">
                <a:off x="6492297" y="4097336"/>
                <a:ext cx="59373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6765557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6765557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654300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>
                <a:off x="6781336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6654488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6852804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4" name="フリーフォーム 63"/>
            <p:cNvSpPr/>
            <p:nvPr/>
          </p:nvSpPr>
          <p:spPr>
            <a:xfrm rot="5086986">
              <a:off x="6650383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440"/>
            <p:cNvSpPr/>
            <p:nvPr/>
          </p:nvSpPr>
          <p:spPr>
            <a:xfrm rot="14400000">
              <a:off x="6274161" y="3674212"/>
              <a:ext cx="480578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0 w 497145"/>
                <a:gd name="connsiteY8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46073 w 497145"/>
                <a:gd name="connsiteY8" fmla="*/ 179460 h 534819"/>
                <a:gd name="connsiteX9" fmla="*/ 0 w 497145"/>
                <a:gd name="connsiteY9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103137 w 497145"/>
                <a:gd name="connsiteY8" fmla="*/ 153013 h 534819"/>
                <a:gd name="connsiteX9" fmla="*/ 0 w 497145"/>
                <a:gd name="connsiteY9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82761 w 497145"/>
                <a:gd name="connsiteY8" fmla="*/ 165445 h 534819"/>
                <a:gd name="connsiteX9" fmla="*/ 0 w 497145"/>
                <a:gd name="connsiteY9" fmla="*/ 106913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  <a:gd name="connsiteX8" fmla="*/ 82761 w 497145"/>
                <a:gd name="connsiteY8" fmla="*/ 165445 h 534819"/>
                <a:gd name="connsiteX9" fmla="*/ 0 w 497145"/>
                <a:gd name="connsiteY9" fmla="*/ 106913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68494 w 480578"/>
                <a:gd name="connsiteY7" fmla="*/ 231794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83410 w 480578"/>
                <a:gd name="connsiteY7" fmla="*/ 225009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77253 w 480578"/>
                <a:gd name="connsiteY7" fmla="*/ 228053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  <a:gd name="connsiteX0" fmla="*/ 0 w 480578"/>
                <a:gd name="connsiteY0" fmla="*/ 101079 h 534819"/>
                <a:gd name="connsiteX1" fmla="*/ 379019 w 480578"/>
                <a:gd name="connsiteY1" fmla="*/ 2311 h 534819"/>
                <a:gd name="connsiteX2" fmla="*/ 416471 w 480578"/>
                <a:gd name="connsiteY2" fmla="*/ 3810 h 534819"/>
                <a:gd name="connsiteX3" fmla="*/ 480578 w 480578"/>
                <a:gd name="connsiteY3" fmla="*/ 74042 h 534819"/>
                <a:gd name="connsiteX4" fmla="*/ 480578 w 480578"/>
                <a:gd name="connsiteY4" fmla="*/ 534819 h 534819"/>
                <a:gd name="connsiteX5" fmla="*/ 337014 w 480578"/>
                <a:gd name="connsiteY5" fmla="*/ 534819 h 534819"/>
                <a:gd name="connsiteX6" fmla="*/ 337014 w 480578"/>
                <a:gd name="connsiteY6" fmla="*/ 159845 h 534819"/>
                <a:gd name="connsiteX7" fmla="*/ 77253 w 480578"/>
                <a:gd name="connsiteY7" fmla="*/ 228053 h 534819"/>
                <a:gd name="connsiteX8" fmla="*/ 66194 w 480578"/>
                <a:gd name="connsiteY8" fmla="*/ 165445 h 534819"/>
                <a:gd name="connsiteX9" fmla="*/ 0 w 480578"/>
                <a:gd name="connsiteY9" fmla="*/ 101079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0578" h="534819">
                  <a:moveTo>
                    <a:pt x="0" y="101079"/>
                  </a:moveTo>
                  <a:lnTo>
                    <a:pt x="379019" y="2311"/>
                  </a:lnTo>
                  <a:cubicBezTo>
                    <a:pt x="391887" y="-1137"/>
                    <a:pt x="404878" y="-800"/>
                    <a:pt x="416471" y="3810"/>
                  </a:cubicBezTo>
                  <a:cubicBezTo>
                    <a:pt x="452570" y="6565"/>
                    <a:pt x="480578" y="37033"/>
                    <a:pt x="480578" y="74042"/>
                  </a:cubicBezTo>
                  <a:lnTo>
                    <a:pt x="480578" y="534819"/>
                  </a:lnTo>
                  <a:lnTo>
                    <a:pt x="337014" y="534819"/>
                  </a:lnTo>
                  <a:lnTo>
                    <a:pt x="337014" y="159845"/>
                  </a:lnTo>
                  <a:lnTo>
                    <a:pt x="77253" y="228053"/>
                  </a:lnTo>
                  <a:cubicBezTo>
                    <a:pt x="76486" y="205937"/>
                    <a:pt x="83950" y="204822"/>
                    <a:pt x="66194" y="165445"/>
                  </a:cubicBezTo>
                  <a:cubicBezTo>
                    <a:pt x="48438" y="126068"/>
                    <a:pt x="27587" y="120590"/>
                    <a:pt x="0" y="101079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4638163" y="798376"/>
            <a:ext cx="652154" cy="1631039"/>
            <a:chOff x="4399747" y="3463037"/>
            <a:chExt cx="1063593" cy="2660049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4598375" y="3473822"/>
              <a:ext cx="864965" cy="2649264"/>
              <a:chOff x="4598375" y="3473822"/>
              <a:chExt cx="864965" cy="2649264"/>
            </a:xfrm>
          </p:grpSpPr>
          <p:sp>
            <p:nvSpPr>
              <p:cNvPr id="91" name="星 24 90"/>
              <p:cNvSpPr/>
              <p:nvPr/>
            </p:nvSpPr>
            <p:spPr>
              <a:xfrm>
                <a:off x="4702455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円/楕円 91"/>
              <p:cNvSpPr/>
              <p:nvPr/>
            </p:nvSpPr>
            <p:spPr>
              <a:xfrm rot="900000" flipH="1">
                <a:off x="5103118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>
              <a:xfrm rot="20700000">
                <a:off x="469797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台形 93"/>
              <p:cNvSpPr/>
              <p:nvPr/>
            </p:nvSpPr>
            <p:spPr>
              <a:xfrm>
                <a:off x="4853481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台形 94"/>
              <p:cNvSpPr/>
              <p:nvPr/>
            </p:nvSpPr>
            <p:spPr>
              <a:xfrm rot="10800000">
                <a:off x="4778788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rot="20700000">
                <a:off x="5221048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片側の 2 つの角を丸めた四角形 96"/>
              <p:cNvSpPr/>
              <p:nvPr/>
            </p:nvSpPr>
            <p:spPr>
              <a:xfrm rot="21004779" flipH="1">
                <a:off x="5177307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>
              <a:xfrm>
                <a:off x="4736656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4649982" y="4097336"/>
                <a:ext cx="593730" cy="71977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88434 w 593730"/>
                  <a:gd name="connsiteY6" fmla="*/ 71469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19773"/>
                  <a:gd name="connsiteX1" fmla="*/ 154266 w 593730"/>
                  <a:gd name="connsiteY1" fmla="*/ 0 h 719773"/>
                  <a:gd name="connsiteX2" fmla="*/ 446578 w 593730"/>
                  <a:gd name="connsiteY2" fmla="*/ 0 h 719773"/>
                  <a:gd name="connsiteX3" fmla="*/ 494773 w 593730"/>
                  <a:gd name="connsiteY3" fmla="*/ 0 h 719773"/>
                  <a:gd name="connsiteX4" fmla="*/ 593730 w 593730"/>
                  <a:gd name="connsiteY4" fmla="*/ 101424 h 719773"/>
                  <a:gd name="connsiteX5" fmla="*/ 516726 w 593730"/>
                  <a:gd name="connsiteY5" fmla="*/ 719773 h 719773"/>
                  <a:gd name="connsiteX6" fmla="*/ 88434 w 593730"/>
                  <a:gd name="connsiteY6" fmla="*/ 714693 h 719773"/>
                  <a:gd name="connsiteX7" fmla="*/ 0 w 593730"/>
                  <a:gd name="connsiteY7" fmla="*/ 101424 h 719773"/>
                  <a:gd name="connsiteX8" fmla="*/ 98957 w 593730"/>
                  <a:gd name="connsiteY8" fmla="*/ 0 h 719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1977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6726" y="719773"/>
                    </a:lnTo>
                    <a:lnTo>
                      <a:pt x="88434" y="714693"/>
                    </a:lnTo>
                    <a:cubicBezTo>
                      <a:pt x="78429" y="507730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フリーフォーム 99"/>
              <p:cNvSpPr/>
              <p:nvPr/>
            </p:nvSpPr>
            <p:spPr>
              <a:xfrm rot="10800000">
                <a:off x="4678049" y="4835139"/>
                <a:ext cx="526588" cy="1197503"/>
              </a:xfrm>
              <a:custGeom>
                <a:avLst/>
                <a:gdLst>
                  <a:gd name="connsiteX0" fmla="*/ 569450 w 569450"/>
                  <a:gd name="connsiteY0" fmla="*/ 1041783 h 1041783"/>
                  <a:gd name="connsiteX1" fmla="*/ 0 w 569450"/>
                  <a:gd name="connsiteY1" fmla="*/ 1041783 h 1041783"/>
                  <a:gd name="connsiteX2" fmla="*/ 52101 w 569450"/>
                  <a:gd name="connsiteY2" fmla="*/ 739362 h 1041783"/>
                  <a:gd name="connsiteX3" fmla="*/ 155659 w 569450"/>
                  <a:gd name="connsiteY3" fmla="*/ 0 h 1041783"/>
                  <a:gd name="connsiteX4" fmla="*/ 277981 w 569450"/>
                  <a:gd name="connsiteY4" fmla="*/ 0 h 1041783"/>
                  <a:gd name="connsiteX5" fmla="*/ 277981 w 569450"/>
                  <a:gd name="connsiteY5" fmla="*/ 704754 h 1041783"/>
                  <a:gd name="connsiteX6" fmla="*/ 292572 w 569450"/>
                  <a:gd name="connsiteY6" fmla="*/ 704754 h 1041783"/>
                  <a:gd name="connsiteX7" fmla="*/ 292572 w 569450"/>
                  <a:gd name="connsiteY7" fmla="*/ 0 h 1041783"/>
                  <a:gd name="connsiteX8" fmla="*/ 414893 w 569450"/>
                  <a:gd name="connsiteY8" fmla="*/ 0 h 1041783"/>
                  <a:gd name="connsiteX9" fmla="*/ 523237 w 569450"/>
                  <a:gd name="connsiteY9" fmla="*/ 773539 h 1041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450" h="1041783">
                    <a:moveTo>
                      <a:pt x="569450" y="1041783"/>
                    </a:moveTo>
                    <a:lnTo>
                      <a:pt x="0" y="1041783"/>
                    </a:lnTo>
                    <a:lnTo>
                      <a:pt x="52101" y="739362"/>
                    </a:lnTo>
                    <a:lnTo>
                      <a:pt x="155659" y="0"/>
                    </a:lnTo>
                    <a:lnTo>
                      <a:pt x="277981" y="0"/>
                    </a:lnTo>
                    <a:lnTo>
                      <a:pt x="277981" y="704754"/>
                    </a:lnTo>
                    <a:lnTo>
                      <a:pt x="292572" y="704754"/>
                    </a:lnTo>
                    <a:lnTo>
                      <a:pt x="292572" y="0"/>
                    </a:lnTo>
                    <a:lnTo>
                      <a:pt x="414893" y="0"/>
                    </a:lnTo>
                    <a:lnTo>
                      <a:pt x="523237" y="773539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台形 529"/>
              <p:cNvSpPr/>
              <p:nvPr/>
            </p:nvSpPr>
            <p:spPr>
              <a:xfrm rot="10800000" flipV="1">
                <a:off x="4886701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台形 101"/>
              <p:cNvSpPr/>
              <p:nvPr/>
            </p:nvSpPr>
            <p:spPr>
              <a:xfrm rot="10800000">
                <a:off x="4902177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 102"/>
              <p:cNvSpPr/>
              <p:nvPr/>
            </p:nvSpPr>
            <p:spPr>
              <a:xfrm rot="10800000">
                <a:off x="4778788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4649981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675999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角丸四角形 105"/>
              <p:cNvSpPr/>
              <p:nvPr/>
            </p:nvSpPr>
            <p:spPr>
              <a:xfrm>
                <a:off x="4890223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フリーフォーム 106"/>
              <p:cNvSpPr/>
              <p:nvPr/>
            </p:nvSpPr>
            <p:spPr>
              <a:xfrm>
                <a:off x="4598375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フリーフォーム 107"/>
              <p:cNvSpPr/>
              <p:nvPr/>
            </p:nvSpPr>
            <p:spPr>
              <a:xfrm>
                <a:off x="4697567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片側の 2 つの角を丸めた四角形 108"/>
              <p:cNvSpPr/>
              <p:nvPr/>
            </p:nvSpPr>
            <p:spPr>
              <a:xfrm rot="11518702">
                <a:off x="4616696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 109"/>
              <p:cNvSpPr/>
              <p:nvPr/>
            </p:nvSpPr>
            <p:spPr>
              <a:xfrm flipH="1">
                <a:off x="5039133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フリーフォーム 110"/>
              <p:cNvSpPr/>
              <p:nvPr/>
            </p:nvSpPr>
            <p:spPr>
              <a:xfrm flipH="1">
                <a:off x="5042981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片側の 2 つの角を丸めた四角形 111"/>
              <p:cNvSpPr/>
              <p:nvPr/>
            </p:nvSpPr>
            <p:spPr>
              <a:xfrm rot="10081298" flipH="1">
                <a:off x="5176993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 112"/>
              <p:cNvSpPr/>
              <p:nvPr/>
            </p:nvSpPr>
            <p:spPr>
              <a:xfrm>
                <a:off x="470246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フリーフォーム 113"/>
              <p:cNvSpPr/>
              <p:nvPr/>
            </p:nvSpPr>
            <p:spPr>
              <a:xfrm>
                <a:off x="4940792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角丸四角形 114"/>
              <p:cNvSpPr/>
              <p:nvPr/>
            </p:nvSpPr>
            <p:spPr>
              <a:xfrm>
                <a:off x="4823469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角丸四角形 115"/>
              <p:cNvSpPr/>
              <p:nvPr/>
            </p:nvSpPr>
            <p:spPr>
              <a:xfrm>
                <a:off x="5021785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9" name="フリーフォーム 88"/>
            <p:cNvSpPr/>
            <p:nvPr/>
          </p:nvSpPr>
          <p:spPr>
            <a:xfrm rot="5086986">
              <a:off x="4798948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片側の 2 つの角を丸めた四角形 440"/>
            <p:cNvSpPr/>
            <p:nvPr/>
          </p:nvSpPr>
          <p:spPr>
            <a:xfrm rot="14400000">
              <a:off x="4418584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8401683" y="798376"/>
            <a:ext cx="637362" cy="1631039"/>
            <a:chOff x="8186560" y="3463037"/>
            <a:chExt cx="1039468" cy="2660049"/>
          </a:xfrm>
        </p:grpSpPr>
        <p:grpSp>
          <p:nvGrpSpPr>
            <p:cNvPr id="118" name="グループ化 117"/>
            <p:cNvGrpSpPr/>
            <p:nvPr/>
          </p:nvGrpSpPr>
          <p:grpSpPr>
            <a:xfrm>
              <a:off x="8421526" y="3516238"/>
              <a:ext cx="804502" cy="2606848"/>
              <a:chOff x="8421526" y="3516238"/>
              <a:chExt cx="804502" cy="2606848"/>
            </a:xfrm>
          </p:grpSpPr>
          <p:sp>
            <p:nvSpPr>
              <p:cNvPr id="121" name="涙形 120"/>
              <p:cNvSpPr/>
              <p:nvPr/>
            </p:nvSpPr>
            <p:spPr>
              <a:xfrm rot="15300000">
                <a:off x="8485013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>
              <a:xfrm rot="900000" flipH="1">
                <a:off x="8887605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>
              <a:xfrm rot="20700000">
                <a:off x="8463166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台形 123"/>
              <p:cNvSpPr/>
              <p:nvPr/>
            </p:nvSpPr>
            <p:spPr>
              <a:xfrm>
                <a:off x="862502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10800000">
                <a:off x="855033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フリーフォーム 125"/>
              <p:cNvSpPr/>
              <p:nvPr/>
            </p:nvSpPr>
            <p:spPr>
              <a:xfrm rot="20700000">
                <a:off x="8983736" y="5013096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フリーフォーム 126"/>
              <p:cNvSpPr/>
              <p:nvPr/>
            </p:nvSpPr>
            <p:spPr>
              <a:xfrm>
                <a:off x="8453102" y="4972049"/>
                <a:ext cx="259233" cy="104013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>
                <a:off x="8712335" y="4972049"/>
                <a:ext cx="259235" cy="104013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片側の 2 つの角を丸めた四角形 128"/>
              <p:cNvSpPr/>
              <p:nvPr/>
            </p:nvSpPr>
            <p:spPr>
              <a:xfrm rot="21004779" flipH="1">
                <a:off x="8939995" y="4127038"/>
                <a:ext cx="146050" cy="929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円/楕円 129"/>
              <p:cNvSpPr/>
              <p:nvPr/>
            </p:nvSpPr>
            <p:spPr>
              <a:xfrm>
                <a:off x="850820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 130"/>
              <p:cNvSpPr/>
              <p:nvPr/>
            </p:nvSpPr>
            <p:spPr>
              <a:xfrm>
                <a:off x="8421526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リーフォーム 131"/>
              <p:cNvSpPr/>
              <p:nvPr/>
            </p:nvSpPr>
            <p:spPr>
              <a:xfrm rot="10800000">
                <a:off x="855033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>
              <a:xfrm flipH="1">
                <a:off x="8503246" y="4081463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133"/>
              <p:cNvSpPr/>
              <p:nvPr/>
            </p:nvSpPr>
            <p:spPr>
              <a:xfrm>
                <a:off x="8691036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134"/>
              <p:cNvSpPr/>
              <p:nvPr/>
            </p:nvSpPr>
            <p:spPr>
              <a:xfrm>
                <a:off x="8691036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フリーフォーム 135"/>
              <p:cNvSpPr/>
              <p:nvPr/>
            </p:nvSpPr>
            <p:spPr>
              <a:xfrm>
                <a:off x="847400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1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フリーフォーム 136"/>
              <p:cNvSpPr/>
              <p:nvPr/>
            </p:nvSpPr>
            <p:spPr>
              <a:xfrm>
                <a:off x="8712336" y="5980211"/>
                <a:ext cx="238329" cy="142875"/>
              </a:xfrm>
              <a:custGeom>
                <a:avLst/>
                <a:gdLst>
                  <a:gd name="connsiteX0" fmla="*/ 0 w 238329"/>
                  <a:gd name="connsiteY0" fmla="*/ 0 h 142875"/>
                  <a:gd name="connsiteX1" fmla="*/ 166891 w 238329"/>
                  <a:gd name="connsiteY1" fmla="*/ 0 h 142875"/>
                  <a:gd name="connsiteX2" fmla="*/ 238329 w 238329"/>
                  <a:gd name="connsiteY2" fmla="*/ 71438 h 142875"/>
                  <a:gd name="connsiteX3" fmla="*/ 238328 w 238329"/>
                  <a:gd name="connsiteY3" fmla="*/ 117475 h 142875"/>
                  <a:gd name="connsiteX4" fmla="*/ 212928 w 238329"/>
                  <a:gd name="connsiteY4" fmla="*/ 142875 h 142875"/>
                  <a:gd name="connsiteX5" fmla="*/ 0 w 238329"/>
                  <a:gd name="connsiteY5" fmla="*/ 142875 h 142875"/>
                  <a:gd name="connsiteX6" fmla="*/ 0 w 238329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9" h="142875">
                    <a:moveTo>
                      <a:pt x="0" y="0"/>
                    </a:moveTo>
                    <a:lnTo>
                      <a:pt x="166891" y="0"/>
                    </a:lnTo>
                    <a:cubicBezTo>
                      <a:pt x="206345" y="0"/>
                      <a:pt x="238329" y="31984"/>
                      <a:pt x="238329" y="71438"/>
                    </a:cubicBezTo>
                    <a:cubicBezTo>
                      <a:pt x="238329" y="86784"/>
                      <a:pt x="238328" y="102129"/>
                      <a:pt x="238328" y="117475"/>
                    </a:cubicBezTo>
                    <a:cubicBezTo>
                      <a:pt x="238328" y="131503"/>
                      <a:pt x="226956" y="142875"/>
                      <a:pt x="212928" y="142875"/>
                    </a:cubicBezTo>
                    <a:lnTo>
                      <a:pt x="0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E6E6">
                  <a:lumMod val="1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角丸四角形 137"/>
              <p:cNvSpPr/>
              <p:nvPr/>
            </p:nvSpPr>
            <p:spPr>
              <a:xfrm>
                <a:off x="8588664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角丸四角形 138"/>
              <p:cNvSpPr/>
              <p:nvPr/>
            </p:nvSpPr>
            <p:spPr>
              <a:xfrm>
                <a:off x="8786980" y="3687664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" name="フリーフォーム 118"/>
            <p:cNvSpPr/>
            <p:nvPr/>
          </p:nvSpPr>
          <p:spPr>
            <a:xfrm rot="5086986">
              <a:off x="8585761" y="3437827"/>
              <a:ext cx="242752" cy="29317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片側の 2 つの角を丸めた四角形 440"/>
            <p:cNvSpPr/>
            <p:nvPr/>
          </p:nvSpPr>
          <p:spPr>
            <a:xfrm rot="14400000">
              <a:off x="8205397" y="3681386"/>
              <a:ext cx="497145" cy="534819"/>
            </a:xfrm>
            <a:custGeom>
              <a:avLst/>
              <a:gdLst>
                <a:gd name="connsiteX0" fmla="*/ 2424 w 514044"/>
                <a:gd name="connsiteY0" fmla="*/ 185326 h 534819"/>
                <a:gd name="connsiteX1" fmla="*/ 52379 w 514044"/>
                <a:gd name="connsiteY1" fmla="*/ 98801 h 534819"/>
                <a:gd name="connsiteX2" fmla="*/ 412485 w 514044"/>
                <a:gd name="connsiteY2" fmla="*/ 2311 h 534819"/>
                <a:gd name="connsiteX3" fmla="*/ 449937 w 514044"/>
                <a:gd name="connsiteY3" fmla="*/ 3810 h 534819"/>
                <a:gd name="connsiteX4" fmla="*/ 514044 w 514044"/>
                <a:gd name="connsiteY4" fmla="*/ 74042 h 534819"/>
                <a:gd name="connsiteX5" fmla="*/ 514044 w 514044"/>
                <a:gd name="connsiteY5" fmla="*/ 534819 h 534819"/>
                <a:gd name="connsiteX6" fmla="*/ 370480 w 514044"/>
                <a:gd name="connsiteY6" fmla="*/ 534819 h 534819"/>
                <a:gd name="connsiteX7" fmla="*/ 370480 w 514044"/>
                <a:gd name="connsiteY7" fmla="*/ 159845 h 534819"/>
                <a:gd name="connsiteX8" fmla="*/ 88949 w 514044"/>
                <a:gd name="connsiteY8" fmla="*/ 235281 h 534819"/>
                <a:gd name="connsiteX9" fmla="*/ 93864 w 514044"/>
                <a:gd name="connsiteY9" fmla="*/ 276766 h 534819"/>
                <a:gd name="connsiteX0" fmla="*/ 6471 w 468136"/>
                <a:gd name="connsiteY0" fmla="*/ 98801 h 534819"/>
                <a:gd name="connsiteX1" fmla="*/ 366577 w 468136"/>
                <a:gd name="connsiteY1" fmla="*/ 2311 h 534819"/>
                <a:gd name="connsiteX2" fmla="*/ 404029 w 468136"/>
                <a:gd name="connsiteY2" fmla="*/ 3810 h 534819"/>
                <a:gd name="connsiteX3" fmla="*/ 468136 w 468136"/>
                <a:gd name="connsiteY3" fmla="*/ 74042 h 534819"/>
                <a:gd name="connsiteX4" fmla="*/ 468136 w 468136"/>
                <a:gd name="connsiteY4" fmla="*/ 534819 h 534819"/>
                <a:gd name="connsiteX5" fmla="*/ 324572 w 468136"/>
                <a:gd name="connsiteY5" fmla="*/ 534819 h 534819"/>
                <a:gd name="connsiteX6" fmla="*/ 324572 w 468136"/>
                <a:gd name="connsiteY6" fmla="*/ 159845 h 534819"/>
                <a:gd name="connsiteX7" fmla="*/ 43041 w 468136"/>
                <a:gd name="connsiteY7" fmla="*/ 235281 h 534819"/>
                <a:gd name="connsiteX8" fmla="*/ 47956 w 468136"/>
                <a:gd name="connsiteY8" fmla="*/ 276766 h 534819"/>
                <a:gd name="connsiteX0" fmla="*/ 0 w 461665"/>
                <a:gd name="connsiteY0" fmla="*/ 98801 h 534819"/>
                <a:gd name="connsiteX1" fmla="*/ 360106 w 461665"/>
                <a:gd name="connsiteY1" fmla="*/ 2311 h 534819"/>
                <a:gd name="connsiteX2" fmla="*/ 397558 w 461665"/>
                <a:gd name="connsiteY2" fmla="*/ 3810 h 534819"/>
                <a:gd name="connsiteX3" fmla="*/ 461665 w 461665"/>
                <a:gd name="connsiteY3" fmla="*/ 74042 h 534819"/>
                <a:gd name="connsiteX4" fmla="*/ 461665 w 461665"/>
                <a:gd name="connsiteY4" fmla="*/ 534819 h 534819"/>
                <a:gd name="connsiteX5" fmla="*/ 318101 w 461665"/>
                <a:gd name="connsiteY5" fmla="*/ 534819 h 534819"/>
                <a:gd name="connsiteX6" fmla="*/ 318101 w 461665"/>
                <a:gd name="connsiteY6" fmla="*/ 159845 h 534819"/>
                <a:gd name="connsiteX7" fmla="*/ 36570 w 46166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72050 w 497145"/>
                <a:gd name="connsiteY7" fmla="*/ 235281 h 534819"/>
                <a:gd name="connsiteX0" fmla="*/ 0 w 497145"/>
                <a:gd name="connsiteY0" fmla="*/ 106913 h 534819"/>
                <a:gd name="connsiteX1" fmla="*/ 395586 w 497145"/>
                <a:gd name="connsiteY1" fmla="*/ 2311 h 534819"/>
                <a:gd name="connsiteX2" fmla="*/ 433038 w 497145"/>
                <a:gd name="connsiteY2" fmla="*/ 3810 h 534819"/>
                <a:gd name="connsiteX3" fmla="*/ 497145 w 497145"/>
                <a:gd name="connsiteY3" fmla="*/ 74042 h 534819"/>
                <a:gd name="connsiteX4" fmla="*/ 497145 w 497145"/>
                <a:gd name="connsiteY4" fmla="*/ 534819 h 534819"/>
                <a:gd name="connsiteX5" fmla="*/ 353581 w 497145"/>
                <a:gd name="connsiteY5" fmla="*/ 534819 h 534819"/>
                <a:gd name="connsiteX6" fmla="*/ 353581 w 497145"/>
                <a:gd name="connsiteY6" fmla="*/ 159845 h 534819"/>
                <a:gd name="connsiteX7" fmla="*/ 85061 w 497145"/>
                <a:gd name="connsiteY7" fmla="*/ 231794 h 5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145" h="534819">
                  <a:moveTo>
                    <a:pt x="0" y="106913"/>
                  </a:moveTo>
                  <a:lnTo>
                    <a:pt x="395586" y="2311"/>
                  </a:lnTo>
                  <a:cubicBezTo>
                    <a:pt x="408454" y="-1137"/>
                    <a:pt x="421445" y="-800"/>
                    <a:pt x="433038" y="3810"/>
                  </a:cubicBezTo>
                  <a:cubicBezTo>
                    <a:pt x="469137" y="6565"/>
                    <a:pt x="497145" y="37033"/>
                    <a:pt x="497145" y="74042"/>
                  </a:cubicBezTo>
                  <a:lnTo>
                    <a:pt x="497145" y="534819"/>
                  </a:lnTo>
                  <a:lnTo>
                    <a:pt x="353581" y="534819"/>
                  </a:lnTo>
                  <a:lnTo>
                    <a:pt x="353581" y="159845"/>
                  </a:lnTo>
                  <a:lnTo>
                    <a:pt x="85061" y="231794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1036271" y="2753400"/>
            <a:ext cx="402694" cy="1598873"/>
            <a:chOff x="1462914" y="3515496"/>
            <a:chExt cx="656750" cy="2607590"/>
          </a:xfrm>
        </p:grpSpPr>
        <p:sp>
          <p:nvSpPr>
            <p:cNvPr id="141" name="円/楕円 140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円/楕円 141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円/楕円 142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円/楕円 143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台形 144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台形 145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台形 146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 147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フリーフォーム 148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フリーフォーム 150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台形 151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フリーフォーム 152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 153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片側の 2 つの角を丸めた四角形 156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片側の 2 つの角を丸めた四角形 157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フリーフォーム 158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フリーフォーム 159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角丸四角形 160"/>
            <p:cNvSpPr/>
            <p:nvPr/>
          </p:nvSpPr>
          <p:spPr>
            <a:xfrm>
              <a:off x="166628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186460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3" name="フリーフォーム 162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フリーフォーム 163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5" name="グループ化 164"/>
            <p:cNvGrpSpPr/>
            <p:nvPr/>
          </p:nvGrpSpPr>
          <p:grpSpPr>
            <a:xfrm>
              <a:off x="1615055" y="3828757"/>
              <a:ext cx="413395" cy="285188"/>
              <a:chOff x="1268590" y="2659816"/>
              <a:chExt cx="966689" cy="666887"/>
            </a:xfrm>
          </p:grpSpPr>
          <p:sp>
            <p:nvSpPr>
              <p:cNvPr id="169" name="フリーフォーム 168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フリーフォーム 169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6" name="グループ化 165"/>
            <p:cNvGrpSpPr/>
            <p:nvPr/>
          </p:nvGrpSpPr>
          <p:grpSpPr>
            <a:xfrm>
              <a:off x="1462914" y="4003286"/>
              <a:ext cx="656750" cy="566387"/>
              <a:chOff x="1462914" y="4003286"/>
              <a:chExt cx="656750" cy="566387"/>
            </a:xfrm>
          </p:grpSpPr>
          <p:sp>
            <p:nvSpPr>
              <p:cNvPr id="167" name="片側の 2 つの角を丸めた四角形 166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片側の 2 つの角を丸めた四角形 167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1" name="グループ化 170"/>
          <p:cNvGrpSpPr/>
          <p:nvPr/>
        </p:nvGrpSpPr>
        <p:grpSpPr>
          <a:xfrm>
            <a:off x="2930078" y="2764057"/>
            <a:ext cx="402694" cy="1588217"/>
            <a:chOff x="2956661" y="3532875"/>
            <a:chExt cx="656750" cy="2590211"/>
          </a:xfrm>
        </p:grpSpPr>
        <p:sp>
          <p:nvSpPr>
            <p:cNvPr id="172" name="月 171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台形 172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4" name="台形 173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台形 174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フリーフォーム 175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フリーフォーム 176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台形 177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フリーフォーム 178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 179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フリーフォーム 180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フリーフォーム 181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フリーフォーム 186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フリーフォーム 187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円/楕円 188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円/楕円 189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角丸四角形 191"/>
            <p:cNvSpPr/>
            <p:nvPr/>
          </p:nvSpPr>
          <p:spPr>
            <a:xfrm>
              <a:off x="315341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角丸四角形 192"/>
            <p:cNvSpPr/>
            <p:nvPr/>
          </p:nvSpPr>
          <p:spPr>
            <a:xfrm>
              <a:off x="335173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月 193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フリーフォーム 194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6" name="グループ化 195"/>
            <p:cNvGrpSpPr/>
            <p:nvPr/>
          </p:nvGrpSpPr>
          <p:grpSpPr>
            <a:xfrm>
              <a:off x="3108802" y="3828757"/>
              <a:ext cx="413395" cy="285188"/>
              <a:chOff x="1268590" y="2659816"/>
              <a:chExt cx="966689" cy="666887"/>
            </a:xfrm>
          </p:grpSpPr>
          <p:sp>
            <p:nvSpPr>
              <p:cNvPr id="200" name="フリーフォーム 199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 200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7" name="グループ化 196"/>
            <p:cNvGrpSpPr/>
            <p:nvPr/>
          </p:nvGrpSpPr>
          <p:grpSpPr>
            <a:xfrm>
              <a:off x="2956661" y="4003286"/>
              <a:ext cx="656750" cy="566387"/>
              <a:chOff x="1462914" y="4003286"/>
              <a:chExt cx="656750" cy="566387"/>
            </a:xfrm>
          </p:grpSpPr>
          <p:sp>
            <p:nvSpPr>
              <p:cNvPr id="198" name="片側の 2 つの角を丸めた四角形 197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片側の 2 つの角を丸めた四角形 198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2" name="グループ化 201"/>
          <p:cNvGrpSpPr/>
          <p:nvPr/>
        </p:nvGrpSpPr>
        <p:grpSpPr>
          <a:xfrm>
            <a:off x="4750291" y="2727847"/>
            <a:ext cx="427899" cy="1624426"/>
            <a:chOff x="4598375" y="3473822"/>
            <a:chExt cx="697858" cy="2649264"/>
          </a:xfrm>
        </p:grpSpPr>
        <p:sp>
          <p:nvSpPr>
            <p:cNvPr id="203" name="星 24 202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円/楕円 203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円/楕円 204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台形 205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台形 206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フリーフォーム 208"/>
            <p:cNvSpPr/>
            <p:nvPr/>
          </p:nvSpPr>
          <p:spPr>
            <a:xfrm>
              <a:off x="4649982" y="4097336"/>
              <a:ext cx="593730" cy="71723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367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7233"/>
                <a:gd name="connsiteX1" fmla="*/ 154266 w 593730"/>
                <a:gd name="connsiteY1" fmla="*/ 0 h 717233"/>
                <a:gd name="connsiteX2" fmla="*/ 446578 w 593730"/>
                <a:gd name="connsiteY2" fmla="*/ 0 h 717233"/>
                <a:gd name="connsiteX3" fmla="*/ 494773 w 593730"/>
                <a:gd name="connsiteY3" fmla="*/ 0 h 717233"/>
                <a:gd name="connsiteX4" fmla="*/ 593730 w 593730"/>
                <a:gd name="connsiteY4" fmla="*/ 101424 h 717233"/>
                <a:gd name="connsiteX5" fmla="*/ 481166 w 593730"/>
                <a:gd name="connsiteY5" fmla="*/ 717233 h 717233"/>
                <a:gd name="connsiteX6" fmla="*/ 103674 w 593730"/>
                <a:gd name="connsiteY6" fmla="*/ 714693 h 717233"/>
                <a:gd name="connsiteX7" fmla="*/ 0 w 593730"/>
                <a:gd name="connsiteY7" fmla="*/ 101424 h 717233"/>
                <a:gd name="connsiteX8" fmla="*/ 98957 w 593730"/>
                <a:gd name="connsiteY8" fmla="*/ 0 h 71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723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81166" y="717233"/>
                  </a:lnTo>
                  <a:lnTo>
                    <a:pt x="103674" y="714693"/>
                  </a:lnTo>
                  <a:cubicBezTo>
                    <a:pt x="9366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 209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台形 211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 212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 213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角丸四角形 215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 216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 217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片側の 2 つの角を丸めた四角形 218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フリーフォーム 219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フリーフォーム 220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2" name="片側の 2 つの角を丸めた四角形 221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フリーフォーム 222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 223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7" name="グループ化 226"/>
            <p:cNvGrpSpPr/>
            <p:nvPr/>
          </p:nvGrpSpPr>
          <p:grpSpPr>
            <a:xfrm>
              <a:off x="4768529" y="3828757"/>
              <a:ext cx="413395" cy="285188"/>
              <a:chOff x="1268590" y="2659816"/>
              <a:chExt cx="966689" cy="666887"/>
            </a:xfrm>
          </p:grpSpPr>
          <p:sp>
            <p:nvSpPr>
              <p:cNvPr id="231" name="フリーフォーム 230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フリーフォーム 231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4616388" y="4003286"/>
              <a:ext cx="656750" cy="566387"/>
              <a:chOff x="1462914" y="4003286"/>
              <a:chExt cx="656750" cy="566387"/>
            </a:xfrm>
          </p:grpSpPr>
          <p:sp>
            <p:nvSpPr>
              <p:cNvPr id="229" name="片側の 2 つの角を丸めた四角形 228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" name="片側の 2 つの角を丸めた四角形 229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3" name="グループ化 232"/>
          <p:cNvGrpSpPr/>
          <p:nvPr/>
        </p:nvGrpSpPr>
        <p:grpSpPr>
          <a:xfrm>
            <a:off x="6648876" y="2775706"/>
            <a:ext cx="402694" cy="1576568"/>
            <a:chOff x="6460082" y="3551873"/>
            <a:chExt cx="656750" cy="2571213"/>
          </a:xfrm>
        </p:grpSpPr>
        <p:sp>
          <p:nvSpPr>
            <p:cNvPr id="234" name="星 24 233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5" name="円/楕円 234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6" name="円/楕円 235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台形 236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台形 237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 239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 240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3" name="台形 242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4" name="フリーフォーム 243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フリーフォーム 245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フリーフォーム 248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フリーフォーム 249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角丸四角形 250"/>
            <p:cNvSpPr/>
            <p:nvPr/>
          </p:nvSpPr>
          <p:spPr>
            <a:xfrm>
              <a:off x="6654488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角丸四角形 251"/>
            <p:cNvSpPr/>
            <p:nvPr/>
          </p:nvSpPr>
          <p:spPr>
            <a:xfrm>
              <a:off x="685280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3" name="グループ化 252"/>
            <p:cNvGrpSpPr/>
            <p:nvPr/>
          </p:nvGrpSpPr>
          <p:grpSpPr>
            <a:xfrm>
              <a:off x="6612223" y="3828757"/>
              <a:ext cx="413395" cy="285188"/>
              <a:chOff x="1268590" y="2659816"/>
              <a:chExt cx="966689" cy="666887"/>
            </a:xfrm>
          </p:grpSpPr>
          <p:sp>
            <p:nvSpPr>
              <p:cNvPr id="257" name="フリーフォーム 256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フリーフォーム 257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>
              <a:off x="6460082" y="4003286"/>
              <a:ext cx="656750" cy="566387"/>
              <a:chOff x="1462914" y="4003286"/>
              <a:chExt cx="656750" cy="566387"/>
            </a:xfrm>
          </p:grpSpPr>
          <p:sp>
            <p:nvSpPr>
              <p:cNvPr id="255" name="片側の 2 つの角を丸めた四角形 254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59" name="グループ化 258"/>
          <p:cNvGrpSpPr/>
          <p:nvPr/>
        </p:nvGrpSpPr>
        <p:grpSpPr>
          <a:xfrm>
            <a:off x="8519018" y="2753855"/>
            <a:ext cx="402693" cy="1598418"/>
            <a:chOff x="8385129" y="3516238"/>
            <a:chExt cx="656750" cy="2606848"/>
          </a:xfrm>
        </p:grpSpPr>
        <p:sp>
          <p:nvSpPr>
            <p:cNvPr id="260" name="涙形 259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円/楕円 260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円/楕円 261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台形 262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台形 263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フリーフォーム 264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" name="フリーフォーム 265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" name="フリーフォーム 267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フリーフォーム 268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0" name="フリーフォーム 269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 272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フリーフォーム 273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5" name="角丸四角形 274"/>
            <p:cNvSpPr/>
            <p:nvPr/>
          </p:nvSpPr>
          <p:spPr>
            <a:xfrm>
              <a:off x="858866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角丸四角形 275"/>
            <p:cNvSpPr/>
            <p:nvPr/>
          </p:nvSpPr>
          <p:spPr>
            <a:xfrm>
              <a:off x="878698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8537270" y="3828757"/>
              <a:ext cx="413395" cy="285188"/>
              <a:chOff x="1268590" y="2659816"/>
              <a:chExt cx="966689" cy="666887"/>
            </a:xfrm>
          </p:grpSpPr>
          <p:sp>
            <p:nvSpPr>
              <p:cNvPr id="281" name="フリーフォーム 280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>
              <a:off x="8385129" y="4003286"/>
              <a:ext cx="656750" cy="566387"/>
              <a:chOff x="1462914" y="4003286"/>
              <a:chExt cx="656750" cy="566387"/>
            </a:xfrm>
          </p:grpSpPr>
          <p:sp>
            <p:nvSpPr>
              <p:cNvPr id="279" name="片側の 2 つの角を丸めた四角形 278"/>
              <p:cNvSpPr/>
              <p:nvPr/>
            </p:nvSpPr>
            <p:spPr>
              <a:xfrm rot="9000000">
                <a:off x="1981959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片側の 2 つの角を丸めた四角形 279"/>
              <p:cNvSpPr/>
              <p:nvPr/>
            </p:nvSpPr>
            <p:spPr>
              <a:xfrm rot="12600000">
                <a:off x="1462914" y="4003286"/>
                <a:ext cx="137705" cy="5663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83" name="グループ化 282"/>
          <p:cNvGrpSpPr/>
          <p:nvPr/>
        </p:nvGrpSpPr>
        <p:grpSpPr>
          <a:xfrm>
            <a:off x="914471" y="4720467"/>
            <a:ext cx="646294" cy="1598873"/>
            <a:chOff x="1272774" y="3515496"/>
            <a:chExt cx="1054035" cy="2607590"/>
          </a:xfrm>
        </p:grpSpPr>
        <p:sp>
          <p:nvSpPr>
            <p:cNvPr id="284" name="円/楕円 283"/>
            <p:cNvSpPr/>
            <p:nvPr/>
          </p:nvSpPr>
          <p:spPr>
            <a:xfrm rot="1800000" flipH="1">
              <a:off x="1754521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5" name="円/楕円 284"/>
            <p:cNvSpPr/>
            <p:nvPr/>
          </p:nvSpPr>
          <p:spPr>
            <a:xfrm rot="19800000">
              <a:off x="1540088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6" name="円/楕円 285"/>
            <p:cNvSpPr/>
            <p:nvPr/>
          </p:nvSpPr>
          <p:spPr>
            <a:xfrm rot="900000" flipH="1">
              <a:off x="196523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7" name="円/楕円 286"/>
            <p:cNvSpPr/>
            <p:nvPr/>
          </p:nvSpPr>
          <p:spPr>
            <a:xfrm rot="20700000">
              <a:off x="154079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8" name="台形 287"/>
            <p:cNvSpPr/>
            <p:nvPr/>
          </p:nvSpPr>
          <p:spPr>
            <a:xfrm>
              <a:off x="1703690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9" name="台形 288"/>
            <p:cNvSpPr/>
            <p:nvPr/>
          </p:nvSpPr>
          <p:spPr>
            <a:xfrm rot="10800000">
              <a:off x="1628997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台形 289"/>
            <p:cNvSpPr/>
            <p:nvPr/>
          </p:nvSpPr>
          <p:spPr>
            <a:xfrm rot="10800000" flipV="1">
              <a:off x="1752386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1" name="フリーフォーム 290"/>
            <p:cNvSpPr/>
            <p:nvPr/>
          </p:nvSpPr>
          <p:spPr>
            <a:xfrm>
              <a:off x="1531767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フリーフォーム 291"/>
            <p:cNvSpPr/>
            <p:nvPr/>
          </p:nvSpPr>
          <p:spPr>
            <a:xfrm>
              <a:off x="1791000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1586865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 293"/>
            <p:cNvSpPr/>
            <p:nvPr/>
          </p:nvSpPr>
          <p:spPr>
            <a:xfrm>
              <a:off x="1500191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5" name="台形 294"/>
            <p:cNvSpPr/>
            <p:nvPr/>
          </p:nvSpPr>
          <p:spPr>
            <a:xfrm rot="10800000">
              <a:off x="1752386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フリーフォーム 295"/>
            <p:cNvSpPr/>
            <p:nvPr/>
          </p:nvSpPr>
          <p:spPr>
            <a:xfrm rot="10800000">
              <a:off x="1628997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フリーフォーム 296"/>
            <p:cNvSpPr/>
            <p:nvPr/>
          </p:nvSpPr>
          <p:spPr>
            <a:xfrm flipH="1">
              <a:off x="1581912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1769701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1769701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0" name="片側の 2 つの角を丸めた四角形 299"/>
            <p:cNvSpPr/>
            <p:nvPr/>
          </p:nvSpPr>
          <p:spPr>
            <a:xfrm rot="9900000">
              <a:off x="1985632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1" name="片側の 2 つの角を丸めた四角形 300"/>
            <p:cNvSpPr/>
            <p:nvPr/>
          </p:nvSpPr>
          <p:spPr>
            <a:xfrm rot="11700000" flipH="1">
              <a:off x="1537254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2" name="フリーフォーム 301"/>
            <p:cNvSpPr/>
            <p:nvPr/>
          </p:nvSpPr>
          <p:spPr>
            <a:xfrm>
              <a:off x="1552672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フリーフォーム 302"/>
            <p:cNvSpPr/>
            <p:nvPr/>
          </p:nvSpPr>
          <p:spPr>
            <a:xfrm>
              <a:off x="1791001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角丸四角形 303"/>
            <p:cNvSpPr/>
            <p:nvPr/>
          </p:nvSpPr>
          <p:spPr>
            <a:xfrm>
              <a:off x="1666289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角丸四角形 304"/>
            <p:cNvSpPr/>
            <p:nvPr/>
          </p:nvSpPr>
          <p:spPr>
            <a:xfrm>
              <a:off x="1864605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フリーフォーム 305"/>
            <p:cNvSpPr/>
            <p:nvPr/>
          </p:nvSpPr>
          <p:spPr>
            <a:xfrm rot="1800000">
              <a:off x="1620550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フリーフォーム 306"/>
            <p:cNvSpPr/>
            <p:nvPr/>
          </p:nvSpPr>
          <p:spPr>
            <a:xfrm rot="1800000">
              <a:off x="1669125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8" name="グループ化 307"/>
            <p:cNvGrpSpPr/>
            <p:nvPr/>
          </p:nvGrpSpPr>
          <p:grpSpPr>
            <a:xfrm>
              <a:off x="1655886" y="4591823"/>
              <a:ext cx="288712" cy="213064"/>
              <a:chOff x="1788414" y="1367468"/>
              <a:chExt cx="288712" cy="213064"/>
            </a:xfrm>
          </p:grpSpPr>
          <p:sp>
            <p:nvSpPr>
              <p:cNvPr id="313" name="フリーフォーム 312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1272774" y="4235654"/>
              <a:ext cx="1054035" cy="518929"/>
              <a:chOff x="1272774" y="4235654"/>
              <a:chExt cx="1054035" cy="518929"/>
            </a:xfrm>
          </p:grpSpPr>
          <p:sp>
            <p:nvSpPr>
              <p:cNvPr id="311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0" name="月 309"/>
            <p:cNvSpPr/>
            <p:nvPr/>
          </p:nvSpPr>
          <p:spPr>
            <a:xfrm rot="18000000">
              <a:off x="1838146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5" name="グループ化 314"/>
          <p:cNvGrpSpPr/>
          <p:nvPr/>
        </p:nvGrpSpPr>
        <p:grpSpPr>
          <a:xfrm>
            <a:off x="2808278" y="4731124"/>
            <a:ext cx="646294" cy="1588217"/>
            <a:chOff x="2753910" y="3532875"/>
            <a:chExt cx="1054035" cy="2590211"/>
          </a:xfrm>
        </p:grpSpPr>
        <p:sp>
          <p:nvSpPr>
            <p:cNvPr id="316" name="月 315"/>
            <p:cNvSpPr/>
            <p:nvPr/>
          </p:nvSpPr>
          <p:spPr>
            <a:xfrm rot="18000000" flipH="1">
              <a:off x="3277583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7" name="台形 316"/>
            <p:cNvSpPr/>
            <p:nvPr/>
          </p:nvSpPr>
          <p:spPr>
            <a:xfrm>
              <a:off x="3188643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8" name="台形 317"/>
            <p:cNvSpPr/>
            <p:nvPr/>
          </p:nvSpPr>
          <p:spPr>
            <a:xfrm rot="10800000">
              <a:off x="3113950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9" name="台形 318"/>
            <p:cNvSpPr/>
            <p:nvPr/>
          </p:nvSpPr>
          <p:spPr>
            <a:xfrm rot="10800000" flipV="1">
              <a:off x="3237339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0" name="フリーフォーム 319"/>
            <p:cNvSpPr/>
            <p:nvPr/>
          </p:nvSpPr>
          <p:spPr>
            <a:xfrm>
              <a:off x="3016720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1" name="フリーフォーム 320"/>
            <p:cNvSpPr/>
            <p:nvPr/>
          </p:nvSpPr>
          <p:spPr>
            <a:xfrm>
              <a:off x="3275953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2" name="台形 321"/>
            <p:cNvSpPr/>
            <p:nvPr/>
          </p:nvSpPr>
          <p:spPr>
            <a:xfrm rot="10800000">
              <a:off x="3237339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3" name="フリーフォーム 322"/>
            <p:cNvSpPr/>
            <p:nvPr/>
          </p:nvSpPr>
          <p:spPr>
            <a:xfrm rot="10800000">
              <a:off x="3113950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フリーフォーム 323"/>
            <p:cNvSpPr/>
            <p:nvPr/>
          </p:nvSpPr>
          <p:spPr>
            <a:xfrm>
              <a:off x="2985144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フリーフォーム 324"/>
            <p:cNvSpPr/>
            <p:nvPr/>
          </p:nvSpPr>
          <p:spPr>
            <a:xfrm flipH="1">
              <a:off x="308872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6" name="フリーフォーム 325"/>
            <p:cNvSpPr/>
            <p:nvPr/>
          </p:nvSpPr>
          <p:spPr>
            <a:xfrm>
              <a:off x="321934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7" name="円/楕円 326"/>
            <p:cNvSpPr/>
            <p:nvPr/>
          </p:nvSpPr>
          <p:spPr>
            <a:xfrm>
              <a:off x="317688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317688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3335348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0" name="円/楕円 329"/>
            <p:cNvSpPr/>
            <p:nvPr/>
          </p:nvSpPr>
          <p:spPr>
            <a:xfrm>
              <a:off x="3335348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1" name="フリーフォーム 330"/>
            <p:cNvSpPr/>
            <p:nvPr/>
          </p:nvSpPr>
          <p:spPr>
            <a:xfrm>
              <a:off x="3037625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2" name="フリーフォーム 331"/>
            <p:cNvSpPr/>
            <p:nvPr/>
          </p:nvSpPr>
          <p:spPr>
            <a:xfrm>
              <a:off x="3275954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3" name="円/楕円 332"/>
            <p:cNvSpPr/>
            <p:nvPr/>
          </p:nvSpPr>
          <p:spPr>
            <a:xfrm rot="900000" flipH="1">
              <a:off x="3442832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333"/>
            <p:cNvSpPr/>
            <p:nvPr/>
          </p:nvSpPr>
          <p:spPr>
            <a:xfrm rot="20700000">
              <a:off x="302791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3071818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6" name="角丸四角形 335"/>
            <p:cNvSpPr/>
            <p:nvPr/>
          </p:nvSpPr>
          <p:spPr>
            <a:xfrm>
              <a:off x="3153416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角丸四角形 336"/>
            <p:cNvSpPr/>
            <p:nvPr/>
          </p:nvSpPr>
          <p:spPr>
            <a:xfrm>
              <a:off x="3351732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月 337"/>
            <p:cNvSpPr/>
            <p:nvPr/>
          </p:nvSpPr>
          <p:spPr>
            <a:xfrm rot="3600000">
              <a:off x="3100798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フリーフォーム 338"/>
            <p:cNvSpPr/>
            <p:nvPr/>
          </p:nvSpPr>
          <p:spPr>
            <a:xfrm rot="2576703">
              <a:off x="3242046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0" name="グループ化 339"/>
            <p:cNvGrpSpPr/>
            <p:nvPr/>
          </p:nvGrpSpPr>
          <p:grpSpPr>
            <a:xfrm>
              <a:off x="3137022" y="4591823"/>
              <a:ext cx="288712" cy="213064"/>
              <a:chOff x="1788414" y="1367468"/>
              <a:chExt cx="288712" cy="213064"/>
            </a:xfrm>
          </p:grpSpPr>
          <p:sp>
            <p:nvSpPr>
              <p:cNvPr id="345" name="フリーフォーム 344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フリーフォーム 345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>
              <a:off x="2753910" y="4235654"/>
              <a:ext cx="1054035" cy="518929"/>
              <a:chOff x="1272774" y="4235654"/>
              <a:chExt cx="1054035" cy="518929"/>
            </a:xfrm>
          </p:grpSpPr>
          <p:sp>
            <p:nvSpPr>
              <p:cNvPr id="343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2" name="月 341"/>
            <p:cNvSpPr/>
            <p:nvPr/>
          </p:nvSpPr>
          <p:spPr>
            <a:xfrm rot="18000000">
              <a:off x="3331710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7" name="グループ化 346"/>
          <p:cNvGrpSpPr/>
          <p:nvPr/>
        </p:nvGrpSpPr>
        <p:grpSpPr>
          <a:xfrm>
            <a:off x="4636259" y="4694914"/>
            <a:ext cx="655962" cy="1624426"/>
            <a:chOff x="4412062" y="3473822"/>
            <a:chExt cx="1069803" cy="2649264"/>
          </a:xfrm>
        </p:grpSpPr>
        <p:sp>
          <p:nvSpPr>
            <p:cNvPr id="348" name="星 24 347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9" name="円/楕円 348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円/楕円 349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台形 350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台形 351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4" name="フリーフォーム 353"/>
            <p:cNvSpPr/>
            <p:nvPr/>
          </p:nvSpPr>
          <p:spPr>
            <a:xfrm>
              <a:off x="4649982" y="4097336"/>
              <a:ext cx="593730" cy="71723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3674 w 593730"/>
                <a:gd name="connsiteY6" fmla="*/ 71469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17233"/>
                <a:gd name="connsiteX1" fmla="*/ 154266 w 593730"/>
                <a:gd name="connsiteY1" fmla="*/ 0 h 717233"/>
                <a:gd name="connsiteX2" fmla="*/ 446578 w 593730"/>
                <a:gd name="connsiteY2" fmla="*/ 0 h 717233"/>
                <a:gd name="connsiteX3" fmla="*/ 494773 w 593730"/>
                <a:gd name="connsiteY3" fmla="*/ 0 h 717233"/>
                <a:gd name="connsiteX4" fmla="*/ 593730 w 593730"/>
                <a:gd name="connsiteY4" fmla="*/ 101424 h 717233"/>
                <a:gd name="connsiteX5" fmla="*/ 481166 w 593730"/>
                <a:gd name="connsiteY5" fmla="*/ 717233 h 717233"/>
                <a:gd name="connsiteX6" fmla="*/ 103674 w 593730"/>
                <a:gd name="connsiteY6" fmla="*/ 714693 h 717233"/>
                <a:gd name="connsiteX7" fmla="*/ 0 w 593730"/>
                <a:gd name="connsiteY7" fmla="*/ 101424 h 717233"/>
                <a:gd name="connsiteX8" fmla="*/ 98957 w 593730"/>
                <a:gd name="connsiteY8" fmla="*/ 0 h 71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1723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81166" y="717233"/>
                  </a:lnTo>
                  <a:lnTo>
                    <a:pt x="103674" y="714693"/>
                  </a:lnTo>
                  <a:cubicBezTo>
                    <a:pt x="93669" y="5077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5" name="フリーフォーム 354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6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7" name="台形 356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8" name="フリーフォーム 357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フリーフォーム 358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角丸四角形 360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2" name="フリーフォーム 361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3" name="フリーフォーム 362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片側の 2 つの角を丸めた四角形 363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5" name="フリーフォーム 364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6" name="フリーフォーム 365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7" name="片側の 2 つの角を丸めた四角形 366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8" name="フリーフォーム 367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9" name="フリーフォーム 368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0" name="角丸四角形 369"/>
            <p:cNvSpPr/>
            <p:nvPr/>
          </p:nvSpPr>
          <p:spPr>
            <a:xfrm>
              <a:off x="4823469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1" name="角丸四角形 370"/>
            <p:cNvSpPr/>
            <p:nvPr/>
          </p:nvSpPr>
          <p:spPr>
            <a:xfrm>
              <a:off x="5021785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2" name="グループ化 371"/>
            <p:cNvGrpSpPr/>
            <p:nvPr/>
          </p:nvGrpSpPr>
          <p:grpSpPr>
            <a:xfrm>
              <a:off x="4811152" y="4591823"/>
              <a:ext cx="288712" cy="213064"/>
              <a:chOff x="1788414" y="1367468"/>
              <a:chExt cx="288712" cy="213064"/>
            </a:xfrm>
          </p:grpSpPr>
          <p:sp>
            <p:nvSpPr>
              <p:cNvPr id="377" name="フリーフォーム 376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フリーフォーム 377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>
              <a:off x="4412062" y="4235654"/>
              <a:ext cx="1069803" cy="518929"/>
              <a:chOff x="1272774" y="4235654"/>
              <a:chExt cx="1069803" cy="518929"/>
            </a:xfrm>
          </p:grpSpPr>
          <p:sp>
            <p:nvSpPr>
              <p:cNvPr id="375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片側の 2 つの角を丸めた四角形 590"/>
              <p:cNvSpPr/>
              <p:nvPr/>
            </p:nvSpPr>
            <p:spPr>
              <a:xfrm rot="18900000" flipH="1">
                <a:off x="1823648" y="4235677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4" name="月 373"/>
            <p:cNvSpPr/>
            <p:nvPr/>
          </p:nvSpPr>
          <p:spPr>
            <a:xfrm rot="18000000">
              <a:off x="4987892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79" name="グループ化 378"/>
          <p:cNvGrpSpPr/>
          <p:nvPr/>
        </p:nvGrpSpPr>
        <p:grpSpPr>
          <a:xfrm>
            <a:off x="6527076" y="4742773"/>
            <a:ext cx="646294" cy="1576568"/>
            <a:chOff x="6262051" y="3551873"/>
            <a:chExt cx="1054035" cy="2571213"/>
          </a:xfrm>
        </p:grpSpPr>
        <p:sp>
          <p:nvSpPr>
            <p:cNvPr id="380" name="星 24 379"/>
            <p:cNvSpPr/>
            <p:nvPr/>
          </p:nvSpPr>
          <p:spPr>
            <a:xfrm>
              <a:off x="6534475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円/楕円 380"/>
            <p:cNvSpPr/>
            <p:nvPr/>
          </p:nvSpPr>
          <p:spPr>
            <a:xfrm rot="900000" flipH="1">
              <a:off x="6953429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2" name="円/楕円 381"/>
            <p:cNvSpPr/>
            <p:nvPr/>
          </p:nvSpPr>
          <p:spPr>
            <a:xfrm rot="20700000">
              <a:off x="6528990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3" name="台形 382"/>
            <p:cNvSpPr/>
            <p:nvPr/>
          </p:nvSpPr>
          <p:spPr>
            <a:xfrm>
              <a:off x="6694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台形 383"/>
            <p:cNvSpPr/>
            <p:nvPr/>
          </p:nvSpPr>
          <p:spPr>
            <a:xfrm rot="10800000">
              <a:off x="6619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6577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6" name="フリーフォーム 385"/>
            <p:cNvSpPr/>
            <p:nvPr/>
          </p:nvSpPr>
          <p:spPr>
            <a:xfrm>
              <a:off x="6490526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7" name="フリーフォーム 386"/>
            <p:cNvSpPr/>
            <p:nvPr/>
          </p:nvSpPr>
          <p:spPr>
            <a:xfrm rot="10800000">
              <a:off x="6518593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8" name="台形 529"/>
            <p:cNvSpPr/>
            <p:nvPr/>
          </p:nvSpPr>
          <p:spPr>
            <a:xfrm rot="10800000" flipV="1">
              <a:off x="6727245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9" name="台形 388"/>
            <p:cNvSpPr/>
            <p:nvPr/>
          </p:nvSpPr>
          <p:spPr>
            <a:xfrm rot="10800000">
              <a:off x="6742721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0" name="フリーフォーム 389"/>
            <p:cNvSpPr/>
            <p:nvPr/>
          </p:nvSpPr>
          <p:spPr>
            <a:xfrm rot="10800000">
              <a:off x="6619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6516543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2" name="フリーフォーム 391"/>
            <p:cNvSpPr/>
            <p:nvPr/>
          </p:nvSpPr>
          <p:spPr>
            <a:xfrm rot="10800000">
              <a:off x="6492297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3" name="円/楕円 392"/>
            <p:cNvSpPr/>
            <p:nvPr/>
          </p:nvSpPr>
          <p:spPr>
            <a:xfrm>
              <a:off x="6765557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4" name="円/楕円 393"/>
            <p:cNvSpPr/>
            <p:nvPr/>
          </p:nvSpPr>
          <p:spPr>
            <a:xfrm>
              <a:off x="6765557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5" name="フリーフォーム 394"/>
            <p:cNvSpPr/>
            <p:nvPr/>
          </p:nvSpPr>
          <p:spPr>
            <a:xfrm>
              <a:off x="6543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6" name="フリーフォーム 395"/>
            <p:cNvSpPr/>
            <p:nvPr/>
          </p:nvSpPr>
          <p:spPr>
            <a:xfrm>
              <a:off x="6781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7" name="角丸四角形 396"/>
            <p:cNvSpPr/>
            <p:nvPr/>
          </p:nvSpPr>
          <p:spPr>
            <a:xfrm>
              <a:off x="6654488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8" name="角丸四角形 397"/>
            <p:cNvSpPr/>
            <p:nvPr/>
          </p:nvSpPr>
          <p:spPr>
            <a:xfrm>
              <a:off x="6852804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9" name="グループ化 398"/>
            <p:cNvGrpSpPr/>
            <p:nvPr/>
          </p:nvGrpSpPr>
          <p:grpSpPr>
            <a:xfrm>
              <a:off x="6645163" y="4591823"/>
              <a:ext cx="288712" cy="213064"/>
              <a:chOff x="1788414" y="1367468"/>
              <a:chExt cx="288712" cy="213064"/>
            </a:xfrm>
          </p:grpSpPr>
          <p:sp>
            <p:nvSpPr>
              <p:cNvPr id="404" name="フリーフォーム 403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フリーフォーム 404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>
              <a:off x="6262051" y="4235654"/>
              <a:ext cx="1054035" cy="518929"/>
              <a:chOff x="1272774" y="4235654"/>
              <a:chExt cx="1054035" cy="518929"/>
            </a:xfrm>
          </p:grpSpPr>
          <p:sp>
            <p:nvSpPr>
              <p:cNvPr id="402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1" name="月 400"/>
            <p:cNvSpPr/>
            <p:nvPr/>
          </p:nvSpPr>
          <p:spPr>
            <a:xfrm rot="18000000">
              <a:off x="6860103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8397218" y="4720922"/>
            <a:ext cx="646293" cy="1598418"/>
            <a:chOff x="8190924" y="3516238"/>
            <a:chExt cx="1054035" cy="2606848"/>
          </a:xfrm>
        </p:grpSpPr>
        <p:sp>
          <p:nvSpPr>
            <p:cNvPr id="407" name="涙形 406"/>
            <p:cNvSpPr/>
            <p:nvPr/>
          </p:nvSpPr>
          <p:spPr>
            <a:xfrm rot="15300000">
              <a:off x="8485013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円/楕円 407"/>
            <p:cNvSpPr/>
            <p:nvPr/>
          </p:nvSpPr>
          <p:spPr>
            <a:xfrm rot="900000" flipH="1">
              <a:off x="888760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9" name="円/楕円 408"/>
            <p:cNvSpPr/>
            <p:nvPr/>
          </p:nvSpPr>
          <p:spPr>
            <a:xfrm rot="20700000">
              <a:off x="846316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0" name="台形 409"/>
            <p:cNvSpPr/>
            <p:nvPr/>
          </p:nvSpPr>
          <p:spPr>
            <a:xfrm>
              <a:off x="8625025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1" name="台形 410"/>
            <p:cNvSpPr/>
            <p:nvPr/>
          </p:nvSpPr>
          <p:spPr>
            <a:xfrm rot="10800000">
              <a:off x="8550332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2" name="フリーフォーム 411"/>
            <p:cNvSpPr/>
            <p:nvPr/>
          </p:nvSpPr>
          <p:spPr>
            <a:xfrm>
              <a:off x="8453102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3" name="フリーフォーム 412"/>
            <p:cNvSpPr/>
            <p:nvPr/>
          </p:nvSpPr>
          <p:spPr>
            <a:xfrm>
              <a:off x="8712335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8508200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5" name="フリーフォーム 414"/>
            <p:cNvSpPr/>
            <p:nvPr/>
          </p:nvSpPr>
          <p:spPr>
            <a:xfrm>
              <a:off x="8421526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6" name="フリーフォーム 415"/>
            <p:cNvSpPr/>
            <p:nvPr/>
          </p:nvSpPr>
          <p:spPr>
            <a:xfrm rot="10800000">
              <a:off x="8550332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7" name="フリーフォーム 416"/>
            <p:cNvSpPr/>
            <p:nvPr/>
          </p:nvSpPr>
          <p:spPr>
            <a:xfrm flipH="1">
              <a:off x="8503246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8691036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8691036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0" name="フリーフォーム 419"/>
            <p:cNvSpPr/>
            <p:nvPr/>
          </p:nvSpPr>
          <p:spPr>
            <a:xfrm>
              <a:off x="8474007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1" name="フリーフォーム 420"/>
            <p:cNvSpPr/>
            <p:nvPr/>
          </p:nvSpPr>
          <p:spPr>
            <a:xfrm>
              <a:off x="8712336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2" name="角丸四角形 421"/>
            <p:cNvSpPr/>
            <p:nvPr/>
          </p:nvSpPr>
          <p:spPr>
            <a:xfrm>
              <a:off x="8588664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3" name="角丸四角形 422"/>
            <p:cNvSpPr/>
            <p:nvPr/>
          </p:nvSpPr>
          <p:spPr>
            <a:xfrm>
              <a:off x="8786980" y="37828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4" name="グループ化 423"/>
            <p:cNvGrpSpPr/>
            <p:nvPr/>
          </p:nvGrpSpPr>
          <p:grpSpPr>
            <a:xfrm>
              <a:off x="8574036" y="4591823"/>
              <a:ext cx="288712" cy="213064"/>
              <a:chOff x="1788414" y="1367468"/>
              <a:chExt cx="288712" cy="213064"/>
            </a:xfrm>
          </p:grpSpPr>
          <p:sp>
            <p:nvSpPr>
              <p:cNvPr id="429" name="フリーフォーム 428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フリーフォーム 429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5" name="グループ化 424"/>
            <p:cNvGrpSpPr/>
            <p:nvPr/>
          </p:nvGrpSpPr>
          <p:grpSpPr>
            <a:xfrm>
              <a:off x="8190924" y="4235654"/>
              <a:ext cx="1054035" cy="518929"/>
              <a:chOff x="1272774" y="4235654"/>
              <a:chExt cx="1054035" cy="518929"/>
            </a:xfrm>
          </p:grpSpPr>
          <p:sp>
            <p:nvSpPr>
              <p:cNvPr id="427" name="片側の 2 つの角を丸めた四角形 590"/>
              <p:cNvSpPr/>
              <p:nvPr/>
            </p:nvSpPr>
            <p:spPr>
              <a:xfrm rot="2700000">
                <a:off x="1272754" y="4235674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片側の 2 つの角を丸めた四角形 590"/>
              <p:cNvSpPr/>
              <p:nvPr/>
            </p:nvSpPr>
            <p:spPr>
              <a:xfrm rot="18900000" flipH="1">
                <a:off x="1807880" y="4235676"/>
                <a:ext cx="518929" cy="518890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355036 w 467742"/>
                  <a:gd name="connsiteY2" fmla="*/ 298929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13335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6364 w 467742"/>
                  <a:gd name="connsiteY0" fmla="*/ 60617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5017 w 467742"/>
                  <a:gd name="connsiteY0" fmla="*/ 51188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39899 w 467742"/>
                  <a:gd name="connsiteY2" fmla="*/ 27872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467742"/>
                  <a:gd name="connsiteY0" fmla="*/ 152216 h 518890"/>
                  <a:gd name="connsiteX1" fmla="*/ 147309 w 467742"/>
                  <a:gd name="connsiteY1" fmla="*/ 351643 h 518890"/>
                  <a:gd name="connsiteX2" fmla="*/ 462799 w 467742"/>
                  <a:gd name="connsiteY2" fmla="*/ 215413 h 518890"/>
                  <a:gd name="connsiteX3" fmla="*/ 467742 w 467742"/>
                  <a:gd name="connsiteY3" fmla="*/ 420288 h 518890"/>
                  <a:gd name="connsiteX4" fmla="*/ 90928 w 467742"/>
                  <a:gd name="connsiteY4" fmla="*/ 516630 h 518890"/>
                  <a:gd name="connsiteX5" fmla="*/ 2185 w 467742"/>
                  <a:gd name="connsiteY5" fmla="*/ 463811 h 518890"/>
                  <a:gd name="connsiteX6" fmla="*/ 1661 w 467742"/>
                  <a:gd name="connsiteY6" fmla="*/ 432324 h 518890"/>
                  <a:gd name="connsiteX7" fmla="*/ 1661 w 467742"/>
                  <a:gd name="connsiteY7" fmla="*/ 0 h 518890"/>
                  <a:gd name="connsiteX0" fmla="*/ 143669 w 518929"/>
                  <a:gd name="connsiteY0" fmla="*/ 152216 h 518890"/>
                  <a:gd name="connsiteX1" fmla="*/ 147309 w 518929"/>
                  <a:gd name="connsiteY1" fmla="*/ 351643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3669 w 518929"/>
                  <a:gd name="connsiteY0" fmla="*/ 152216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  <a:gd name="connsiteX0" fmla="*/ 145016 w 518929"/>
                  <a:gd name="connsiteY0" fmla="*/ 137399 h 518890"/>
                  <a:gd name="connsiteX1" fmla="*/ 144614 w 518929"/>
                  <a:gd name="connsiteY1" fmla="*/ 340867 h 518890"/>
                  <a:gd name="connsiteX2" fmla="*/ 462799 w 518929"/>
                  <a:gd name="connsiteY2" fmla="*/ 215413 h 518890"/>
                  <a:gd name="connsiteX3" fmla="*/ 518929 w 518929"/>
                  <a:gd name="connsiteY3" fmla="*/ 355631 h 518890"/>
                  <a:gd name="connsiteX4" fmla="*/ 90928 w 518929"/>
                  <a:gd name="connsiteY4" fmla="*/ 516630 h 518890"/>
                  <a:gd name="connsiteX5" fmla="*/ 2185 w 518929"/>
                  <a:gd name="connsiteY5" fmla="*/ 463811 h 518890"/>
                  <a:gd name="connsiteX6" fmla="*/ 1661 w 518929"/>
                  <a:gd name="connsiteY6" fmla="*/ 432324 h 518890"/>
                  <a:gd name="connsiteX7" fmla="*/ 1661 w 518929"/>
                  <a:gd name="connsiteY7" fmla="*/ 0 h 5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8929" h="518890">
                    <a:moveTo>
                      <a:pt x="145016" y="137399"/>
                    </a:moveTo>
                    <a:cubicBezTo>
                      <a:pt x="146229" y="203875"/>
                      <a:pt x="143401" y="274391"/>
                      <a:pt x="144614" y="340867"/>
                    </a:cubicBezTo>
                    <a:lnTo>
                      <a:pt x="462799" y="215413"/>
                    </a:lnTo>
                    <a:lnTo>
                      <a:pt x="518929" y="355631"/>
                    </a:lnTo>
                    <a:lnTo>
                      <a:pt x="90928" y="516630"/>
                    </a:lnTo>
                    <a:cubicBezTo>
                      <a:pt x="51836" y="526550"/>
                      <a:pt x="12105" y="502902"/>
                      <a:pt x="2185" y="463811"/>
                    </a:cubicBezTo>
                    <a:cubicBezTo>
                      <a:pt x="-527" y="453126"/>
                      <a:pt x="-730" y="442395"/>
                      <a:pt x="1661" y="432324"/>
                    </a:cubicBezTo>
                    <a:lnTo>
                      <a:pt x="166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6" name="月 425"/>
            <p:cNvSpPr/>
            <p:nvPr/>
          </p:nvSpPr>
          <p:spPr>
            <a:xfrm rot="18000000">
              <a:off x="8804317" y="3673046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pptx397_不快感ポーズの男性のイラスト</dc:title>
  <dc:subject>pptx397_不快感ポーズの男性のイラスト</dc:subject>
  <dc:creator/>
  <cp:lastModifiedBy/>
  <cp:revision>1</cp:revision>
  <dcterms:created xsi:type="dcterms:W3CDTF">2014-01-30T05:12:09Z</dcterms:created>
  <dcterms:modified xsi:type="dcterms:W3CDTF">2016-04-21T15:06:54Z</dcterms:modified>
  <cp:category/>
  <cp:version>1</cp:version>
</cp:coreProperties>
</file>