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9DC3E6"/>
    <a:srgbClr val="DEEBF7"/>
    <a:srgbClr val="CCECFF"/>
    <a:srgbClr val="FFCC99"/>
    <a:srgbClr val="FF9966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50" d="100"/>
          <a:sy n="50" d="100"/>
        </p:scale>
        <p:origin x="-869" y="-51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Copyright©2016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69" name="グループ化 568"/>
          <p:cNvGrpSpPr/>
          <p:nvPr/>
        </p:nvGrpSpPr>
        <p:grpSpPr>
          <a:xfrm>
            <a:off x="917196" y="798376"/>
            <a:ext cx="640845" cy="1631039"/>
            <a:chOff x="1262496" y="3463037"/>
            <a:chExt cx="1045148" cy="2660049"/>
          </a:xfrm>
        </p:grpSpPr>
        <p:grpSp>
          <p:nvGrpSpPr>
            <p:cNvPr id="570" name="グループ化 569"/>
            <p:cNvGrpSpPr/>
            <p:nvPr/>
          </p:nvGrpSpPr>
          <p:grpSpPr>
            <a:xfrm>
              <a:off x="1500191" y="3515496"/>
              <a:ext cx="807453" cy="2607590"/>
              <a:chOff x="1500191" y="3515496"/>
              <a:chExt cx="807453" cy="2607590"/>
            </a:xfrm>
          </p:grpSpPr>
          <p:sp>
            <p:nvSpPr>
              <p:cNvPr id="573" name="フリーフォーム 572"/>
              <p:cNvSpPr/>
              <p:nvPr/>
            </p:nvSpPr>
            <p:spPr>
              <a:xfrm rot="20700000">
                <a:off x="2065352" y="5013096"/>
                <a:ext cx="242292" cy="266783"/>
              </a:xfrm>
              <a:custGeom>
                <a:avLst/>
                <a:gdLst>
                  <a:gd name="connsiteX0" fmla="*/ 548191 w 1053558"/>
                  <a:gd name="connsiteY0" fmla="*/ 0 h 1160050"/>
                  <a:gd name="connsiteX1" fmla="*/ 603898 w 1053558"/>
                  <a:gd name="connsiteY1" fmla="*/ 0 h 1160050"/>
                  <a:gd name="connsiteX2" fmla="*/ 888019 w 1053558"/>
                  <a:gd name="connsiteY2" fmla="*/ 284122 h 1160050"/>
                  <a:gd name="connsiteX3" fmla="*/ 888018 w 1053558"/>
                  <a:gd name="connsiteY3" fmla="*/ 519599 h 1160050"/>
                  <a:gd name="connsiteX4" fmla="*/ 1044877 w 1053558"/>
                  <a:gd name="connsiteY4" fmla="*/ 791774 h 1160050"/>
                  <a:gd name="connsiteX5" fmla="*/ 1021051 w 1053558"/>
                  <a:gd name="connsiteY5" fmla="*/ 880419 h 1160050"/>
                  <a:gd name="connsiteX6" fmla="*/ 932405 w 1053558"/>
                  <a:gd name="connsiteY6" fmla="*/ 856592 h 1160050"/>
                  <a:gd name="connsiteX7" fmla="*/ 766226 w 1053558"/>
                  <a:gd name="connsiteY7" fmla="*/ 568242 h 1160050"/>
                  <a:gd name="connsiteX8" fmla="*/ 757081 w 1053558"/>
                  <a:gd name="connsiteY8" fmla="*/ 568242 h 1160050"/>
                  <a:gd name="connsiteX9" fmla="*/ 829280 w 1053558"/>
                  <a:gd name="connsiteY9" fmla="*/ 981260 h 1160050"/>
                  <a:gd name="connsiteX10" fmla="*/ 776520 w 1053558"/>
                  <a:gd name="connsiteY10" fmla="*/ 1056372 h 1160050"/>
                  <a:gd name="connsiteX11" fmla="*/ 701407 w 1053558"/>
                  <a:gd name="connsiteY11" fmla="*/ 1003613 h 1160050"/>
                  <a:gd name="connsiteX12" fmla="*/ 625300 w 1053558"/>
                  <a:gd name="connsiteY12" fmla="*/ 568242 h 1160050"/>
                  <a:gd name="connsiteX13" fmla="*/ 612400 w 1053558"/>
                  <a:gd name="connsiteY13" fmla="*/ 568242 h 1160050"/>
                  <a:gd name="connsiteX14" fmla="*/ 612400 w 1053558"/>
                  <a:gd name="connsiteY14" fmla="*/ 1095144 h 1160050"/>
                  <a:gd name="connsiteX15" fmla="*/ 547494 w 1053558"/>
                  <a:gd name="connsiteY15" fmla="*/ 1160050 h 1160050"/>
                  <a:gd name="connsiteX16" fmla="*/ 482587 w 1053558"/>
                  <a:gd name="connsiteY16" fmla="*/ 1095144 h 1160050"/>
                  <a:gd name="connsiteX17" fmla="*/ 482587 w 1053558"/>
                  <a:gd name="connsiteY17" fmla="*/ 568242 h 1160050"/>
                  <a:gd name="connsiteX18" fmla="*/ 466450 w 1053558"/>
                  <a:gd name="connsiteY18" fmla="*/ 568242 h 1160050"/>
                  <a:gd name="connsiteX19" fmla="*/ 349528 w 1053558"/>
                  <a:gd name="connsiteY19" fmla="*/ 1004601 h 1160050"/>
                  <a:gd name="connsiteX20" fmla="*/ 270035 w 1053558"/>
                  <a:gd name="connsiteY20" fmla="*/ 1050496 h 1160050"/>
                  <a:gd name="connsiteX21" fmla="*/ 224140 w 1053558"/>
                  <a:gd name="connsiteY21" fmla="*/ 971003 h 1160050"/>
                  <a:gd name="connsiteX22" fmla="*/ 332059 w 1053558"/>
                  <a:gd name="connsiteY22" fmla="*/ 568242 h 1160050"/>
                  <a:gd name="connsiteX23" fmla="*/ 309740 w 1053558"/>
                  <a:gd name="connsiteY23" fmla="*/ 568242 h 1160050"/>
                  <a:gd name="connsiteX24" fmla="*/ 144848 w 1053558"/>
                  <a:gd name="connsiteY24" fmla="*/ 733133 h 1160050"/>
                  <a:gd name="connsiteX25" fmla="*/ 24852 w 1053558"/>
                  <a:gd name="connsiteY25" fmla="*/ 733133 h 1160050"/>
                  <a:gd name="connsiteX26" fmla="*/ 24852 w 1053558"/>
                  <a:gd name="connsiteY26" fmla="*/ 613137 h 1160050"/>
                  <a:gd name="connsiteX27" fmla="*/ 264069 w 1053558"/>
                  <a:gd name="connsiteY27" fmla="*/ 373920 h 1160050"/>
                  <a:gd name="connsiteX28" fmla="*/ 264069 w 1053558"/>
                  <a:gd name="connsiteY28" fmla="*/ 284122 h 1160050"/>
                  <a:gd name="connsiteX29" fmla="*/ 548191 w 1053558"/>
                  <a:gd name="connsiteY29" fmla="*/ 0 h 11600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053558" h="1160050">
                    <a:moveTo>
                      <a:pt x="548191" y="0"/>
                    </a:moveTo>
                    <a:lnTo>
                      <a:pt x="603898" y="0"/>
                    </a:lnTo>
                    <a:cubicBezTo>
                      <a:pt x="760815" y="0"/>
                      <a:pt x="888020" y="127205"/>
                      <a:pt x="888019" y="284122"/>
                    </a:cubicBezTo>
                    <a:lnTo>
                      <a:pt x="888018" y="519599"/>
                    </a:lnTo>
                    <a:lnTo>
                      <a:pt x="1044877" y="791774"/>
                    </a:lnTo>
                    <a:cubicBezTo>
                      <a:pt x="1062776" y="822832"/>
                      <a:pt x="1052109" y="862518"/>
                      <a:pt x="1021051" y="880419"/>
                    </a:cubicBezTo>
                    <a:cubicBezTo>
                      <a:pt x="989992" y="898318"/>
                      <a:pt x="950305" y="887650"/>
                      <a:pt x="932405" y="856592"/>
                    </a:cubicBezTo>
                    <a:lnTo>
                      <a:pt x="766226" y="568242"/>
                    </a:lnTo>
                    <a:lnTo>
                      <a:pt x="757081" y="568242"/>
                    </a:lnTo>
                    <a:lnTo>
                      <a:pt x="829280" y="981260"/>
                    </a:lnTo>
                    <a:cubicBezTo>
                      <a:pt x="835453" y="1016571"/>
                      <a:pt x="811832" y="1050199"/>
                      <a:pt x="776520" y="1056372"/>
                    </a:cubicBezTo>
                    <a:cubicBezTo>
                      <a:pt x="741209" y="1062545"/>
                      <a:pt x="707580" y="1038924"/>
                      <a:pt x="701407" y="1003613"/>
                    </a:cubicBezTo>
                    <a:lnTo>
                      <a:pt x="625300" y="568242"/>
                    </a:lnTo>
                    <a:lnTo>
                      <a:pt x="612400" y="568242"/>
                    </a:lnTo>
                    <a:lnTo>
                      <a:pt x="612400" y="1095144"/>
                    </a:lnTo>
                    <a:cubicBezTo>
                      <a:pt x="612400" y="1130992"/>
                      <a:pt x="583340" y="1160051"/>
                      <a:pt x="547494" y="1160050"/>
                    </a:cubicBezTo>
                    <a:cubicBezTo>
                      <a:pt x="511647" y="1160051"/>
                      <a:pt x="482587" y="1130992"/>
                      <a:pt x="482587" y="1095144"/>
                    </a:cubicBezTo>
                    <a:lnTo>
                      <a:pt x="482587" y="568242"/>
                    </a:lnTo>
                    <a:lnTo>
                      <a:pt x="466450" y="568242"/>
                    </a:lnTo>
                    <a:lnTo>
                      <a:pt x="349528" y="1004601"/>
                    </a:lnTo>
                    <a:cubicBezTo>
                      <a:pt x="340251" y="1039226"/>
                      <a:pt x="304661" y="1059773"/>
                      <a:pt x="270035" y="1050496"/>
                    </a:cubicBezTo>
                    <a:cubicBezTo>
                      <a:pt x="235409" y="1041219"/>
                      <a:pt x="214862" y="1005628"/>
                      <a:pt x="224140" y="971003"/>
                    </a:cubicBezTo>
                    <a:lnTo>
                      <a:pt x="332059" y="568242"/>
                    </a:lnTo>
                    <a:lnTo>
                      <a:pt x="309740" y="568242"/>
                    </a:lnTo>
                    <a:lnTo>
                      <a:pt x="144848" y="733133"/>
                    </a:lnTo>
                    <a:cubicBezTo>
                      <a:pt x="111712" y="766269"/>
                      <a:pt x="57988" y="766269"/>
                      <a:pt x="24852" y="733133"/>
                    </a:cubicBezTo>
                    <a:cubicBezTo>
                      <a:pt x="-8284" y="699998"/>
                      <a:pt x="-8284" y="646273"/>
                      <a:pt x="24852" y="613137"/>
                    </a:cubicBezTo>
                    <a:lnTo>
                      <a:pt x="264069" y="373920"/>
                    </a:lnTo>
                    <a:lnTo>
                      <a:pt x="264069" y="284122"/>
                    </a:lnTo>
                    <a:cubicBezTo>
                      <a:pt x="264069" y="127206"/>
                      <a:pt x="391274" y="1"/>
                      <a:pt x="548191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74" name="片側の 2 つの角を丸めた四角形 573"/>
              <p:cNvSpPr/>
              <p:nvPr/>
            </p:nvSpPr>
            <p:spPr>
              <a:xfrm rot="21004779" flipH="1">
                <a:off x="2021611" y="4127038"/>
                <a:ext cx="146050" cy="92997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75" name="円/楕円 574"/>
              <p:cNvSpPr/>
              <p:nvPr/>
            </p:nvSpPr>
            <p:spPr>
              <a:xfrm rot="1800000" flipH="1">
                <a:off x="1754521" y="3558858"/>
                <a:ext cx="289242" cy="293907"/>
              </a:xfrm>
              <a:prstGeom prst="ellipse">
                <a:avLst/>
              </a:prstGeom>
              <a:solidFill>
                <a:srgbClr val="6633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76" name="円/楕円 575"/>
              <p:cNvSpPr/>
              <p:nvPr/>
            </p:nvSpPr>
            <p:spPr>
              <a:xfrm rot="19800000">
                <a:off x="1540088" y="3515496"/>
                <a:ext cx="375259" cy="283418"/>
              </a:xfrm>
              <a:prstGeom prst="ellipse">
                <a:avLst/>
              </a:prstGeom>
              <a:solidFill>
                <a:srgbClr val="6633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77" name="円/楕円 576"/>
              <p:cNvSpPr/>
              <p:nvPr/>
            </p:nvSpPr>
            <p:spPr>
              <a:xfrm rot="900000" flipH="1">
                <a:off x="1965230" y="3757886"/>
                <a:ext cx="81367" cy="125751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78" name="円/楕円 577"/>
              <p:cNvSpPr/>
              <p:nvPr/>
            </p:nvSpPr>
            <p:spPr>
              <a:xfrm rot="20700000">
                <a:off x="1540791" y="3757887"/>
                <a:ext cx="81367" cy="125751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79" name="台形 578"/>
              <p:cNvSpPr/>
              <p:nvPr/>
            </p:nvSpPr>
            <p:spPr>
              <a:xfrm>
                <a:off x="1703690" y="3957744"/>
                <a:ext cx="174625" cy="180975"/>
              </a:xfrm>
              <a:prstGeom prst="trapezoid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80" name="台形 579"/>
              <p:cNvSpPr/>
              <p:nvPr/>
            </p:nvSpPr>
            <p:spPr>
              <a:xfrm rot="10800000">
                <a:off x="1628997" y="4097910"/>
                <a:ext cx="336120" cy="585742"/>
              </a:xfrm>
              <a:prstGeom prst="trapezoid">
                <a:avLst>
                  <a:gd name="adj" fmla="val 37044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81" name="台形 580"/>
              <p:cNvSpPr/>
              <p:nvPr/>
            </p:nvSpPr>
            <p:spPr>
              <a:xfrm rot="10800000" flipV="1">
                <a:off x="1752386" y="4171307"/>
                <a:ext cx="89340" cy="451313"/>
              </a:xfrm>
              <a:prstGeom prst="trapezoid">
                <a:avLst/>
              </a:prstGeom>
              <a:pattFill prst="wdUpDiag">
                <a:fgClr>
                  <a:srgbClr val="C00000"/>
                </a:fgClr>
                <a:bgClr>
                  <a:srgbClr val="002060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82" name="フリーフォーム 581"/>
              <p:cNvSpPr/>
              <p:nvPr/>
            </p:nvSpPr>
            <p:spPr>
              <a:xfrm>
                <a:off x="1531767" y="4972049"/>
                <a:ext cx="259233" cy="1040131"/>
              </a:xfrm>
              <a:custGeom>
                <a:avLst/>
                <a:gdLst>
                  <a:gd name="connsiteX0" fmla="*/ 0 w 259233"/>
                  <a:gd name="connsiteY0" fmla="*/ 0 h 904875"/>
                  <a:gd name="connsiteX1" fmla="*/ 259233 w 259233"/>
                  <a:gd name="connsiteY1" fmla="*/ 0 h 904875"/>
                  <a:gd name="connsiteX2" fmla="*/ 259233 w 259233"/>
                  <a:gd name="connsiteY2" fmla="*/ 904875 h 904875"/>
                  <a:gd name="connsiteX3" fmla="*/ 129617 w 259233"/>
                  <a:gd name="connsiteY3" fmla="*/ 904875 h 904875"/>
                  <a:gd name="connsiteX4" fmla="*/ 0 w 259233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3" h="904875">
                    <a:moveTo>
                      <a:pt x="0" y="0"/>
                    </a:moveTo>
                    <a:lnTo>
                      <a:pt x="259233" y="0"/>
                    </a:lnTo>
                    <a:lnTo>
                      <a:pt x="259233" y="904875"/>
                    </a:lnTo>
                    <a:lnTo>
                      <a:pt x="129617" y="904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C000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83" name="フリーフォーム 582"/>
              <p:cNvSpPr/>
              <p:nvPr/>
            </p:nvSpPr>
            <p:spPr>
              <a:xfrm>
                <a:off x="1791000" y="4972049"/>
                <a:ext cx="259235" cy="1040131"/>
              </a:xfrm>
              <a:custGeom>
                <a:avLst/>
                <a:gdLst>
                  <a:gd name="connsiteX0" fmla="*/ 0 w 259235"/>
                  <a:gd name="connsiteY0" fmla="*/ 0 h 904875"/>
                  <a:gd name="connsiteX1" fmla="*/ 259235 w 259235"/>
                  <a:gd name="connsiteY1" fmla="*/ 0 h 904875"/>
                  <a:gd name="connsiteX2" fmla="*/ 129618 w 259235"/>
                  <a:gd name="connsiteY2" fmla="*/ 904875 h 904875"/>
                  <a:gd name="connsiteX3" fmla="*/ 0 w 259235"/>
                  <a:gd name="connsiteY3" fmla="*/ 904875 h 904875"/>
                  <a:gd name="connsiteX4" fmla="*/ 0 w 259235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5" h="904875">
                    <a:moveTo>
                      <a:pt x="0" y="0"/>
                    </a:moveTo>
                    <a:lnTo>
                      <a:pt x="259235" y="0"/>
                    </a:lnTo>
                    <a:lnTo>
                      <a:pt x="129618" y="904875"/>
                    </a:lnTo>
                    <a:lnTo>
                      <a:pt x="0" y="904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C000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84" name="円/楕円 583"/>
              <p:cNvSpPr/>
              <p:nvPr/>
            </p:nvSpPr>
            <p:spPr>
              <a:xfrm>
                <a:off x="1586865" y="3551873"/>
                <a:ext cx="408274" cy="471490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85" name="フリーフォーム 584"/>
              <p:cNvSpPr/>
              <p:nvPr/>
            </p:nvSpPr>
            <p:spPr>
              <a:xfrm>
                <a:off x="1500191" y="4097337"/>
                <a:ext cx="593730" cy="992180"/>
              </a:xfrm>
              <a:custGeom>
                <a:avLst/>
                <a:gdLst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300422 w 593730"/>
                  <a:gd name="connsiteY2" fmla="*/ 525283 h 992180"/>
                  <a:gd name="connsiteX3" fmla="*/ 446578 w 593730"/>
                  <a:gd name="connsiteY3" fmla="*/ 0 h 992180"/>
                  <a:gd name="connsiteX4" fmla="*/ 494773 w 593730"/>
                  <a:gd name="connsiteY4" fmla="*/ 0 h 992180"/>
                  <a:gd name="connsiteX5" fmla="*/ 593730 w 593730"/>
                  <a:gd name="connsiteY5" fmla="*/ 101424 h 992180"/>
                  <a:gd name="connsiteX6" fmla="*/ 523860 w 593730"/>
                  <a:gd name="connsiteY6" fmla="*/ 638690 h 992180"/>
                  <a:gd name="connsiteX7" fmla="*/ 589909 w 593730"/>
                  <a:gd name="connsiteY7" fmla="*/ 948532 h 992180"/>
                  <a:gd name="connsiteX8" fmla="*/ 323658 w 593730"/>
                  <a:gd name="connsiteY8" fmla="*/ 992180 h 992180"/>
                  <a:gd name="connsiteX9" fmla="*/ 289987 w 593730"/>
                  <a:gd name="connsiteY9" fmla="*/ 940147 h 992180"/>
                  <a:gd name="connsiteX10" fmla="*/ 257635 w 593730"/>
                  <a:gd name="connsiteY10" fmla="*/ 990141 h 992180"/>
                  <a:gd name="connsiteX11" fmla="*/ 3820 w 593730"/>
                  <a:gd name="connsiteY11" fmla="*/ 948532 h 992180"/>
                  <a:gd name="connsiteX12" fmla="*/ 69871 w 593730"/>
                  <a:gd name="connsiteY12" fmla="*/ 638688 h 992180"/>
                  <a:gd name="connsiteX13" fmla="*/ 0 w 593730"/>
                  <a:gd name="connsiteY13" fmla="*/ 101424 h 992180"/>
                  <a:gd name="connsiteX14" fmla="*/ 98957 w 593730"/>
                  <a:gd name="connsiteY14" fmla="*/ 0 h 992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593730" h="992180">
                    <a:moveTo>
                      <a:pt x="98957" y="0"/>
                    </a:moveTo>
                    <a:lnTo>
                      <a:pt x="154266" y="0"/>
                    </a:lnTo>
                    <a:lnTo>
                      <a:pt x="300422" y="525283"/>
                    </a:lnTo>
                    <a:lnTo>
                      <a:pt x="446578" y="0"/>
                    </a:lnTo>
                    <a:lnTo>
                      <a:pt x="494773" y="0"/>
                    </a:lnTo>
                    <a:cubicBezTo>
                      <a:pt x="549425" y="0"/>
                      <a:pt x="593730" y="45410"/>
                      <a:pt x="593730" y="101424"/>
                    </a:cubicBezTo>
                    <a:lnTo>
                      <a:pt x="523860" y="638690"/>
                    </a:lnTo>
                    <a:lnTo>
                      <a:pt x="589909" y="948532"/>
                    </a:lnTo>
                    <a:lnTo>
                      <a:pt x="323658" y="992180"/>
                    </a:lnTo>
                    <a:lnTo>
                      <a:pt x="289987" y="940147"/>
                    </a:lnTo>
                    <a:lnTo>
                      <a:pt x="257635" y="990141"/>
                    </a:lnTo>
                    <a:lnTo>
                      <a:pt x="3820" y="948532"/>
                    </a:lnTo>
                    <a:lnTo>
                      <a:pt x="69871" y="638688"/>
                    </a:lnTo>
                    <a:lnTo>
                      <a:pt x="0" y="101424"/>
                    </a:lnTo>
                    <a:cubicBezTo>
                      <a:pt x="0" y="45410"/>
                      <a:pt x="44305" y="0"/>
                      <a:pt x="98957" y="0"/>
                    </a:cubicBezTo>
                    <a:close/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86" name="台形 585"/>
              <p:cNvSpPr/>
              <p:nvPr/>
            </p:nvSpPr>
            <p:spPr>
              <a:xfrm rot="10800000">
                <a:off x="1752386" y="4097334"/>
                <a:ext cx="89340" cy="73973"/>
              </a:xfrm>
              <a:prstGeom prst="trapezoid">
                <a:avLst/>
              </a:prstGeom>
              <a:pattFill prst="wdUpDiag">
                <a:fgClr>
                  <a:srgbClr val="C00000"/>
                </a:fgClr>
                <a:bgClr>
                  <a:srgbClr val="002060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87" name="フリーフォーム 586"/>
              <p:cNvSpPr/>
              <p:nvPr/>
            </p:nvSpPr>
            <p:spPr>
              <a:xfrm rot="10800000">
                <a:off x="1628997" y="4097336"/>
                <a:ext cx="336119" cy="106100"/>
              </a:xfrm>
              <a:custGeom>
                <a:avLst/>
                <a:gdLst>
                  <a:gd name="connsiteX0" fmla="*/ 336119 w 336119"/>
                  <a:gd name="connsiteY0" fmla="*/ 119063 h 119063"/>
                  <a:gd name="connsiteX1" fmla="*/ 184351 w 336119"/>
                  <a:gd name="connsiteY1" fmla="*/ 119063 h 119063"/>
                  <a:gd name="connsiteX2" fmla="*/ 151768 w 336119"/>
                  <a:gd name="connsiteY2" fmla="*/ 119063 h 119063"/>
                  <a:gd name="connsiteX3" fmla="*/ 0 w 336119"/>
                  <a:gd name="connsiteY3" fmla="*/ 119063 h 119063"/>
                  <a:gd name="connsiteX4" fmla="*/ 37407 w 336119"/>
                  <a:gd name="connsiteY4" fmla="*/ 0 h 119063"/>
                  <a:gd name="connsiteX5" fmla="*/ 168060 w 336119"/>
                  <a:gd name="connsiteY5" fmla="*/ 105863 h 119063"/>
                  <a:gd name="connsiteX6" fmla="*/ 298712 w 336119"/>
                  <a:gd name="connsiteY6" fmla="*/ 0 h 1190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36119" h="119063">
                    <a:moveTo>
                      <a:pt x="336119" y="119063"/>
                    </a:moveTo>
                    <a:lnTo>
                      <a:pt x="184351" y="119063"/>
                    </a:lnTo>
                    <a:lnTo>
                      <a:pt x="151768" y="119063"/>
                    </a:lnTo>
                    <a:lnTo>
                      <a:pt x="0" y="119063"/>
                    </a:lnTo>
                    <a:lnTo>
                      <a:pt x="37407" y="0"/>
                    </a:lnTo>
                    <a:lnTo>
                      <a:pt x="168060" y="105863"/>
                    </a:lnTo>
                    <a:lnTo>
                      <a:pt x="298712" y="0"/>
                    </a:lnTo>
                    <a:close/>
                  </a:path>
                </a:pathLst>
              </a:cu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88" name="フリーフォーム 587"/>
              <p:cNvSpPr/>
              <p:nvPr/>
            </p:nvSpPr>
            <p:spPr>
              <a:xfrm flipH="1">
                <a:off x="1581912" y="4081462"/>
                <a:ext cx="430289" cy="580113"/>
              </a:xfrm>
              <a:custGeom>
                <a:avLst/>
                <a:gdLst>
                  <a:gd name="connsiteX0" fmla="*/ 339802 w 430289"/>
                  <a:gd name="connsiteY0" fmla="*/ 0 h 614363"/>
                  <a:gd name="connsiteX1" fmla="*/ 215145 w 430289"/>
                  <a:gd name="connsiteY1" fmla="*/ 527238 h 614363"/>
                  <a:gd name="connsiteX2" fmla="*/ 90487 w 430289"/>
                  <a:gd name="connsiteY2" fmla="*/ 0 h 614363"/>
                  <a:gd name="connsiteX3" fmla="*/ 50006 w 430289"/>
                  <a:gd name="connsiteY3" fmla="*/ 14289 h 614363"/>
                  <a:gd name="connsiteX4" fmla="*/ 0 w 430289"/>
                  <a:gd name="connsiteY4" fmla="*/ 214314 h 614363"/>
                  <a:gd name="connsiteX5" fmla="*/ 71438 w 430289"/>
                  <a:gd name="connsiteY5" fmla="*/ 230982 h 614363"/>
                  <a:gd name="connsiteX6" fmla="*/ 38101 w 430289"/>
                  <a:gd name="connsiteY6" fmla="*/ 285751 h 614363"/>
                  <a:gd name="connsiteX7" fmla="*/ 206171 w 430289"/>
                  <a:gd name="connsiteY7" fmla="*/ 565193 h 614363"/>
                  <a:gd name="connsiteX8" fmla="*/ 194545 w 430289"/>
                  <a:gd name="connsiteY8" fmla="*/ 614363 h 614363"/>
                  <a:gd name="connsiteX9" fmla="*/ 215145 w 430289"/>
                  <a:gd name="connsiteY9" fmla="*/ 580113 h 614363"/>
                  <a:gd name="connsiteX10" fmla="*/ 235744 w 430289"/>
                  <a:gd name="connsiteY10" fmla="*/ 614363 h 614363"/>
                  <a:gd name="connsiteX11" fmla="*/ 224119 w 430289"/>
                  <a:gd name="connsiteY11" fmla="*/ 565193 h 614363"/>
                  <a:gd name="connsiteX12" fmla="*/ 392188 w 430289"/>
                  <a:gd name="connsiteY12" fmla="*/ 285751 h 614363"/>
                  <a:gd name="connsiteX13" fmla="*/ 358851 w 430289"/>
                  <a:gd name="connsiteY13" fmla="*/ 230982 h 614363"/>
                  <a:gd name="connsiteX14" fmla="*/ 430289 w 430289"/>
                  <a:gd name="connsiteY14" fmla="*/ 214314 h 614363"/>
                  <a:gd name="connsiteX15" fmla="*/ 380283 w 430289"/>
                  <a:gd name="connsiteY15" fmla="*/ 14289 h 614363"/>
                  <a:gd name="connsiteX0" fmla="*/ 339802 w 430289"/>
                  <a:gd name="connsiteY0" fmla="*/ 0 h 614363"/>
                  <a:gd name="connsiteX1" fmla="*/ 215145 w 430289"/>
                  <a:gd name="connsiteY1" fmla="*/ 527238 h 614363"/>
                  <a:gd name="connsiteX2" fmla="*/ 90487 w 430289"/>
                  <a:gd name="connsiteY2" fmla="*/ 0 h 614363"/>
                  <a:gd name="connsiteX3" fmla="*/ 50006 w 430289"/>
                  <a:gd name="connsiteY3" fmla="*/ 14289 h 614363"/>
                  <a:gd name="connsiteX4" fmla="*/ 0 w 430289"/>
                  <a:gd name="connsiteY4" fmla="*/ 214314 h 614363"/>
                  <a:gd name="connsiteX5" fmla="*/ 71438 w 430289"/>
                  <a:gd name="connsiteY5" fmla="*/ 230982 h 614363"/>
                  <a:gd name="connsiteX6" fmla="*/ 38101 w 430289"/>
                  <a:gd name="connsiteY6" fmla="*/ 285751 h 614363"/>
                  <a:gd name="connsiteX7" fmla="*/ 206171 w 430289"/>
                  <a:gd name="connsiteY7" fmla="*/ 565193 h 614363"/>
                  <a:gd name="connsiteX8" fmla="*/ 194545 w 430289"/>
                  <a:gd name="connsiteY8" fmla="*/ 614363 h 614363"/>
                  <a:gd name="connsiteX9" fmla="*/ 215145 w 430289"/>
                  <a:gd name="connsiteY9" fmla="*/ 580113 h 614363"/>
                  <a:gd name="connsiteX10" fmla="*/ 224119 w 430289"/>
                  <a:gd name="connsiteY10" fmla="*/ 565193 h 614363"/>
                  <a:gd name="connsiteX11" fmla="*/ 392188 w 430289"/>
                  <a:gd name="connsiteY11" fmla="*/ 285751 h 614363"/>
                  <a:gd name="connsiteX12" fmla="*/ 358851 w 430289"/>
                  <a:gd name="connsiteY12" fmla="*/ 230982 h 614363"/>
                  <a:gd name="connsiteX13" fmla="*/ 430289 w 430289"/>
                  <a:gd name="connsiteY13" fmla="*/ 214314 h 614363"/>
                  <a:gd name="connsiteX14" fmla="*/ 380283 w 430289"/>
                  <a:gd name="connsiteY14" fmla="*/ 14289 h 614363"/>
                  <a:gd name="connsiteX15" fmla="*/ 339802 w 430289"/>
                  <a:gd name="connsiteY15" fmla="*/ 0 h 614363"/>
                  <a:gd name="connsiteX0" fmla="*/ 339802 w 430289"/>
                  <a:gd name="connsiteY0" fmla="*/ 0 h 614363"/>
                  <a:gd name="connsiteX1" fmla="*/ 215145 w 430289"/>
                  <a:gd name="connsiteY1" fmla="*/ 527238 h 614363"/>
                  <a:gd name="connsiteX2" fmla="*/ 90487 w 430289"/>
                  <a:gd name="connsiteY2" fmla="*/ 0 h 614363"/>
                  <a:gd name="connsiteX3" fmla="*/ 50006 w 430289"/>
                  <a:gd name="connsiteY3" fmla="*/ 14289 h 614363"/>
                  <a:gd name="connsiteX4" fmla="*/ 0 w 430289"/>
                  <a:gd name="connsiteY4" fmla="*/ 214314 h 614363"/>
                  <a:gd name="connsiteX5" fmla="*/ 71438 w 430289"/>
                  <a:gd name="connsiteY5" fmla="*/ 230982 h 614363"/>
                  <a:gd name="connsiteX6" fmla="*/ 38101 w 430289"/>
                  <a:gd name="connsiteY6" fmla="*/ 285751 h 614363"/>
                  <a:gd name="connsiteX7" fmla="*/ 206171 w 430289"/>
                  <a:gd name="connsiteY7" fmla="*/ 565193 h 614363"/>
                  <a:gd name="connsiteX8" fmla="*/ 194545 w 430289"/>
                  <a:gd name="connsiteY8" fmla="*/ 614363 h 614363"/>
                  <a:gd name="connsiteX9" fmla="*/ 215145 w 430289"/>
                  <a:gd name="connsiteY9" fmla="*/ 580113 h 614363"/>
                  <a:gd name="connsiteX10" fmla="*/ 392188 w 430289"/>
                  <a:gd name="connsiteY10" fmla="*/ 285751 h 614363"/>
                  <a:gd name="connsiteX11" fmla="*/ 358851 w 430289"/>
                  <a:gd name="connsiteY11" fmla="*/ 230982 h 614363"/>
                  <a:gd name="connsiteX12" fmla="*/ 430289 w 430289"/>
                  <a:gd name="connsiteY12" fmla="*/ 214314 h 614363"/>
                  <a:gd name="connsiteX13" fmla="*/ 380283 w 430289"/>
                  <a:gd name="connsiteY13" fmla="*/ 14289 h 614363"/>
                  <a:gd name="connsiteX14" fmla="*/ 339802 w 430289"/>
                  <a:gd name="connsiteY14" fmla="*/ 0 h 614363"/>
                  <a:gd name="connsiteX0" fmla="*/ 339802 w 430289"/>
                  <a:gd name="connsiteY0" fmla="*/ 0 h 614363"/>
                  <a:gd name="connsiteX1" fmla="*/ 215145 w 430289"/>
                  <a:gd name="connsiteY1" fmla="*/ 527238 h 614363"/>
                  <a:gd name="connsiteX2" fmla="*/ 90487 w 430289"/>
                  <a:gd name="connsiteY2" fmla="*/ 0 h 614363"/>
                  <a:gd name="connsiteX3" fmla="*/ 50006 w 430289"/>
                  <a:gd name="connsiteY3" fmla="*/ 14289 h 614363"/>
                  <a:gd name="connsiteX4" fmla="*/ 0 w 430289"/>
                  <a:gd name="connsiteY4" fmla="*/ 214314 h 614363"/>
                  <a:gd name="connsiteX5" fmla="*/ 71438 w 430289"/>
                  <a:gd name="connsiteY5" fmla="*/ 230982 h 614363"/>
                  <a:gd name="connsiteX6" fmla="*/ 38101 w 430289"/>
                  <a:gd name="connsiteY6" fmla="*/ 285751 h 614363"/>
                  <a:gd name="connsiteX7" fmla="*/ 194545 w 430289"/>
                  <a:gd name="connsiteY7" fmla="*/ 614363 h 614363"/>
                  <a:gd name="connsiteX8" fmla="*/ 215145 w 430289"/>
                  <a:gd name="connsiteY8" fmla="*/ 580113 h 614363"/>
                  <a:gd name="connsiteX9" fmla="*/ 392188 w 430289"/>
                  <a:gd name="connsiteY9" fmla="*/ 285751 h 614363"/>
                  <a:gd name="connsiteX10" fmla="*/ 358851 w 430289"/>
                  <a:gd name="connsiteY10" fmla="*/ 230982 h 614363"/>
                  <a:gd name="connsiteX11" fmla="*/ 430289 w 430289"/>
                  <a:gd name="connsiteY11" fmla="*/ 214314 h 614363"/>
                  <a:gd name="connsiteX12" fmla="*/ 380283 w 430289"/>
                  <a:gd name="connsiteY12" fmla="*/ 14289 h 614363"/>
                  <a:gd name="connsiteX13" fmla="*/ 339802 w 430289"/>
                  <a:gd name="connsiteY13" fmla="*/ 0 h 614363"/>
                  <a:gd name="connsiteX0" fmla="*/ 339802 w 430289"/>
                  <a:gd name="connsiteY0" fmla="*/ 0 h 580113"/>
                  <a:gd name="connsiteX1" fmla="*/ 215145 w 430289"/>
                  <a:gd name="connsiteY1" fmla="*/ 527238 h 580113"/>
                  <a:gd name="connsiteX2" fmla="*/ 90487 w 430289"/>
                  <a:gd name="connsiteY2" fmla="*/ 0 h 580113"/>
                  <a:gd name="connsiteX3" fmla="*/ 50006 w 430289"/>
                  <a:gd name="connsiteY3" fmla="*/ 14289 h 580113"/>
                  <a:gd name="connsiteX4" fmla="*/ 0 w 430289"/>
                  <a:gd name="connsiteY4" fmla="*/ 214314 h 580113"/>
                  <a:gd name="connsiteX5" fmla="*/ 71438 w 430289"/>
                  <a:gd name="connsiteY5" fmla="*/ 230982 h 580113"/>
                  <a:gd name="connsiteX6" fmla="*/ 38101 w 430289"/>
                  <a:gd name="connsiteY6" fmla="*/ 285751 h 580113"/>
                  <a:gd name="connsiteX7" fmla="*/ 215145 w 430289"/>
                  <a:gd name="connsiteY7" fmla="*/ 580113 h 580113"/>
                  <a:gd name="connsiteX8" fmla="*/ 392188 w 430289"/>
                  <a:gd name="connsiteY8" fmla="*/ 285751 h 580113"/>
                  <a:gd name="connsiteX9" fmla="*/ 358851 w 430289"/>
                  <a:gd name="connsiteY9" fmla="*/ 230982 h 580113"/>
                  <a:gd name="connsiteX10" fmla="*/ 430289 w 430289"/>
                  <a:gd name="connsiteY10" fmla="*/ 214314 h 580113"/>
                  <a:gd name="connsiteX11" fmla="*/ 380283 w 430289"/>
                  <a:gd name="connsiteY11" fmla="*/ 14289 h 580113"/>
                  <a:gd name="connsiteX12" fmla="*/ 339802 w 430289"/>
                  <a:gd name="connsiteY12" fmla="*/ 0 h 5801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30289" h="580113">
                    <a:moveTo>
                      <a:pt x="339802" y="0"/>
                    </a:moveTo>
                    <a:lnTo>
                      <a:pt x="215145" y="527238"/>
                    </a:lnTo>
                    <a:lnTo>
                      <a:pt x="90487" y="0"/>
                    </a:lnTo>
                    <a:lnTo>
                      <a:pt x="50006" y="14289"/>
                    </a:lnTo>
                    <a:lnTo>
                      <a:pt x="0" y="214314"/>
                    </a:lnTo>
                    <a:lnTo>
                      <a:pt x="71438" y="230982"/>
                    </a:lnTo>
                    <a:lnTo>
                      <a:pt x="38101" y="285751"/>
                    </a:lnTo>
                    <a:lnTo>
                      <a:pt x="215145" y="580113"/>
                    </a:lnTo>
                    <a:lnTo>
                      <a:pt x="392188" y="285751"/>
                    </a:lnTo>
                    <a:lnTo>
                      <a:pt x="358851" y="230982"/>
                    </a:lnTo>
                    <a:lnTo>
                      <a:pt x="430289" y="214314"/>
                    </a:lnTo>
                    <a:lnTo>
                      <a:pt x="380283" y="14289"/>
                    </a:lnTo>
                    <a:lnTo>
                      <a:pt x="339802" y="0"/>
                    </a:lnTo>
                    <a:close/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89" name="円/楕円 588"/>
              <p:cNvSpPr/>
              <p:nvPr/>
            </p:nvSpPr>
            <p:spPr>
              <a:xfrm>
                <a:off x="1769701" y="4735549"/>
                <a:ext cx="45719" cy="45719"/>
              </a:xfrm>
              <a:prstGeom prst="ellipse">
                <a:avLst/>
              </a:prstGeom>
              <a:solidFill>
                <a:srgbClr val="660033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90" name="円/楕円 589"/>
              <p:cNvSpPr/>
              <p:nvPr/>
            </p:nvSpPr>
            <p:spPr>
              <a:xfrm>
                <a:off x="1769701" y="4883187"/>
                <a:ext cx="45719" cy="45719"/>
              </a:xfrm>
              <a:prstGeom prst="ellipse">
                <a:avLst/>
              </a:prstGeom>
              <a:solidFill>
                <a:srgbClr val="660033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91" name="片側の 2 つの角を丸めた四角形 590"/>
              <p:cNvSpPr/>
              <p:nvPr/>
            </p:nvSpPr>
            <p:spPr>
              <a:xfrm rot="9900000">
                <a:off x="1985632" y="4782380"/>
                <a:ext cx="66597" cy="175442"/>
              </a:xfrm>
              <a:prstGeom prst="round2SameRect">
                <a:avLst/>
              </a:pr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92" name="片側の 2 つの角を丸めた四角形 591"/>
              <p:cNvSpPr/>
              <p:nvPr/>
            </p:nvSpPr>
            <p:spPr>
              <a:xfrm rot="11700000" flipH="1">
                <a:off x="1537254" y="4782380"/>
                <a:ext cx="66597" cy="175442"/>
              </a:xfrm>
              <a:prstGeom prst="round2SameRect">
                <a:avLst/>
              </a:pr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93" name="フリーフォーム 592"/>
              <p:cNvSpPr/>
              <p:nvPr/>
            </p:nvSpPr>
            <p:spPr>
              <a:xfrm>
                <a:off x="1552672" y="5980211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25400 w 238328"/>
                  <a:gd name="connsiteY3" fmla="*/ 142875 h 142875"/>
                  <a:gd name="connsiteX4" fmla="*/ 0 w 238328"/>
                  <a:gd name="connsiteY4" fmla="*/ 117475 h 142875"/>
                  <a:gd name="connsiteX5" fmla="*/ 0 w 238328"/>
                  <a:gd name="connsiteY5" fmla="*/ 71438 h 142875"/>
                  <a:gd name="connsiteX6" fmla="*/ 71438 w 238328"/>
                  <a:gd name="connsiteY6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rgbClr val="E7E6E6">
                  <a:lumMod val="2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94" name="フリーフォーム 593"/>
              <p:cNvSpPr/>
              <p:nvPr/>
            </p:nvSpPr>
            <p:spPr>
              <a:xfrm>
                <a:off x="1791001" y="5980211"/>
                <a:ext cx="238329" cy="142875"/>
              </a:xfrm>
              <a:custGeom>
                <a:avLst/>
                <a:gdLst>
                  <a:gd name="connsiteX0" fmla="*/ 0 w 238329"/>
                  <a:gd name="connsiteY0" fmla="*/ 0 h 142875"/>
                  <a:gd name="connsiteX1" fmla="*/ 166891 w 238329"/>
                  <a:gd name="connsiteY1" fmla="*/ 0 h 142875"/>
                  <a:gd name="connsiteX2" fmla="*/ 238329 w 238329"/>
                  <a:gd name="connsiteY2" fmla="*/ 71438 h 142875"/>
                  <a:gd name="connsiteX3" fmla="*/ 238328 w 238329"/>
                  <a:gd name="connsiteY3" fmla="*/ 117475 h 142875"/>
                  <a:gd name="connsiteX4" fmla="*/ 212928 w 238329"/>
                  <a:gd name="connsiteY4" fmla="*/ 142875 h 142875"/>
                  <a:gd name="connsiteX5" fmla="*/ 0 w 238329"/>
                  <a:gd name="connsiteY5" fmla="*/ 142875 h 142875"/>
                  <a:gd name="connsiteX6" fmla="*/ 0 w 238329"/>
                  <a:gd name="connsiteY6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38329" h="142875">
                    <a:moveTo>
                      <a:pt x="0" y="0"/>
                    </a:moveTo>
                    <a:lnTo>
                      <a:pt x="166891" y="0"/>
                    </a:lnTo>
                    <a:cubicBezTo>
                      <a:pt x="206345" y="0"/>
                      <a:pt x="238329" y="31984"/>
                      <a:pt x="238329" y="71438"/>
                    </a:cubicBezTo>
                    <a:cubicBezTo>
                      <a:pt x="238329" y="86784"/>
                      <a:pt x="238328" y="102129"/>
                      <a:pt x="238328" y="117475"/>
                    </a:cubicBezTo>
                    <a:cubicBezTo>
                      <a:pt x="238328" y="131503"/>
                      <a:pt x="226956" y="142875"/>
                      <a:pt x="212928" y="142875"/>
                    </a:cubicBezTo>
                    <a:lnTo>
                      <a:pt x="0" y="142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7E6E6">
                  <a:lumMod val="2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95" name="角丸四角形 594"/>
              <p:cNvSpPr/>
              <p:nvPr/>
            </p:nvSpPr>
            <p:spPr>
              <a:xfrm>
                <a:off x="1666289" y="3687664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96" name="角丸四角形 595"/>
              <p:cNvSpPr/>
              <p:nvPr/>
            </p:nvSpPr>
            <p:spPr>
              <a:xfrm>
                <a:off x="1864605" y="3687664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97" name="フリーフォーム 596"/>
              <p:cNvSpPr/>
              <p:nvPr/>
            </p:nvSpPr>
            <p:spPr>
              <a:xfrm rot="1800000">
                <a:off x="1620550" y="3535516"/>
                <a:ext cx="70673" cy="207918"/>
              </a:xfrm>
              <a:custGeom>
                <a:avLst/>
                <a:gdLst>
                  <a:gd name="connsiteX0" fmla="*/ 16353 w 55911"/>
                  <a:gd name="connsiteY0" fmla="*/ 19101 h 229694"/>
                  <a:gd name="connsiteX1" fmla="*/ 49438 w 55911"/>
                  <a:gd name="connsiteY1" fmla="*/ 0 h 229694"/>
                  <a:gd name="connsiteX2" fmla="*/ 35334 w 55911"/>
                  <a:gd name="connsiteY2" fmla="*/ 37302 h 229694"/>
                  <a:gd name="connsiteX3" fmla="*/ 27955 w 55911"/>
                  <a:gd name="connsiteY3" fmla="*/ 106288 h 229694"/>
                  <a:gd name="connsiteX4" fmla="*/ 55911 w 55911"/>
                  <a:gd name="connsiteY4" fmla="*/ 229694 h 229694"/>
                  <a:gd name="connsiteX5" fmla="*/ 0 w 55911"/>
                  <a:gd name="connsiteY5" fmla="*/ 106288 h 229694"/>
                  <a:gd name="connsiteX6" fmla="*/ 4394 w 55911"/>
                  <a:gd name="connsiteY6" fmla="*/ 58253 h 229694"/>
                  <a:gd name="connsiteX0" fmla="*/ 16353 w 55911"/>
                  <a:gd name="connsiteY0" fmla="*/ 19101 h 229694"/>
                  <a:gd name="connsiteX1" fmla="*/ 27061 w 55911"/>
                  <a:gd name="connsiteY1" fmla="*/ 11042 h 229694"/>
                  <a:gd name="connsiteX2" fmla="*/ 49438 w 55911"/>
                  <a:gd name="connsiteY2" fmla="*/ 0 h 229694"/>
                  <a:gd name="connsiteX3" fmla="*/ 35334 w 55911"/>
                  <a:gd name="connsiteY3" fmla="*/ 37302 h 229694"/>
                  <a:gd name="connsiteX4" fmla="*/ 27955 w 55911"/>
                  <a:gd name="connsiteY4" fmla="*/ 106288 h 229694"/>
                  <a:gd name="connsiteX5" fmla="*/ 55911 w 55911"/>
                  <a:gd name="connsiteY5" fmla="*/ 229694 h 229694"/>
                  <a:gd name="connsiteX6" fmla="*/ 0 w 55911"/>
                  <a:gd name="connsiteY6" fmla="*/ 106288 h 229694"/>
                  <a:gd name="connsiteX7" fmla="*/ 4394 w 55911"/>
                  <a:gd name="connsiteY7" fmla="*/ 58253 h 229694"/>
                  <a:gd name="connsiteX8" fmla="*/ 16353 w 55911"/>
                  <a:gd name="connsiteY8" fmla="*/ 19101 h 229694"/>
                  <a:gd name="connsiteX0" fmla="*/ 27061 w 67665"/>
                  <a:gd name="connsiteY0" fmla="*/ 11042 h 229694"/>
                  <a:gd name="connsiteX1" fmla="*/ 49438 w 67665"/>
                  <a:gd name="connsiteY1" fmla="*/ 0 h 229694"/>
                  <a:gd name="connsiteX2" fmla="*/ 35334 w 67665"/>
                  <a:gd name="connsiteY2" fmla="*/ 37302 h 229694"/>
                  <a:gd name="connsiteX3" fmla="*/ 27955 w 67665"/>
                  <a:gd name="connsiteY3" fmla="*/ 106288 h 229694"/>
                  <a:gd name="connsiteX4" fmla="*/ 55911 w 67665"/>
                  <a:gd name="connsiteY4" fmla="*/ 229694 h 229694"/>
                  <a:gd name="connsiteX5" fmla="*/ 0 w 67665"/>
                  <a:gd name="connsiteY5" fmla="*/ 106288 h 229694"/>
                  <a:gd name="connsiteX6" fmla="*/ 4394 w 67665"/>
                  <a:gd name="connsiteY6" fmla="*/ 58253 h 229694"/>
                  <a:gd name="connsiteX7" fmla="*/ 16353 w 67665"/>
                  <a:gd name="connsiteY7" fmla="*/ 19101 h 229694"/>
                  <a:gd name="connsiteX8" fmla="*/ 67665 w 67665"/>
                  <a:gd name="connsiteY8" fmla="*/ 102482 h 229694"/>
                  <a:gd name="connsiteX0" fmla="*/ 27061 w 55911"/>
                  <a:gd name="connsiteY0" fmla="*/ 11042 h 229694"/>
                  <a:gd name="connsiteX1" fmla="*/ 49438 w 55911"/>
                  <a:gd name="connsiteY1" fmla="*/ 0 h 229694"/>
                  <a:gd name="connsiteX2" fmla="*/ 35334 w 55911"/>
                  <a:gd name="connsiteY2" fmla="*/ 37302 h 229694"/>
                  <a:gd name="connsiteX3" fmla="*/ 27955 w 55911"/>
                  <a:gd name="connsiteY3" fmla="*/ 106288 h 229694"/>
                  <a:gd name="connsiteX4" fmla="*/ 55911 w 55911"/>
                  <a:gd name="connsiteY4" fmla="*/ 229694 h 229694"/>
                  <a:gd name="connsiteX5" fmla="*/ 0 w 55911"/>
                  <a:gd name="connsiteY5" fmla="*/ 106288 h 229694"/>
                  <a:gd name="connsiteX6" fmla="*/ 4394 w 55911"/>
                  <a:gd name="connsiteY6" fmla="*/ 58253 h 229694"/>
                  <a:gd name="connsiteX7" fmla="*/ 16353 w 55911"/>
                  <a:gd name="connsiteY7" fmla="*/ 19101 h 229694"/>
                  <a:gd name="connsiteX0" fmla="*/ 49438 w 55911"/>
                  <a:gd name="connsiteY0" fmla="*/ 0 h 229694"/>
                  <a:gd name="connsiteX1" fmla="*/ 35334 w 55911"/>
                  <a:gd name="connsiteY1" fmla="*/ 37302 h 229694"/>
                  <a:gd name="connsiteX2" fmla="*/ 27955 w 55911"/>
                  <a:gd name="connsiteY2" fmla="*/ 106288 h 229694"/>
                  <a:gd name="connsiteX3" fmla="*/ 55911 w 55911"/>
                  <a:gd name="connsiteY3" fmla="*/ 229694 h 229694"/>
                  <a:gd name="connsiteX4" fmla="*/ 0 w 55911"/>
                  <a:gd name="connsiteY4" fmla="*/ 106288 h 229694"/>
                  <a:gd name="connsiteX5" fmla="*/ 4394 w 55911"/>
                  <a:gd name="connsiteY5" fmla="*/ 58253 h 229694"/>
                  <a:gd name="connsiteX6" fmla="*/ 16353 w 55911"/>
                  <a:gd name="connsiteY6" fmla="*/ 19101 h 2296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55911" h="229694">
                    <a:moveTo>
                      <a:pt x="49438" y="0"/>
                    </a:moveTo>
                    <a:lnTo>
                      <a:pt x="35334" y="37302"/>
                    </a:lnTo>
                    <a:cubicBezTo>
                      <a:pt x="30544" y="58443"/>
                      <a:pt x="27955" y="82011"/>
                      <a:pt x="27955" y="106288"/>
                    </a:cubicBezTo>
                    <a:cubicBezTo>
                      <a:pt x="27955" y="154842"/>
                      <a:pt x="38312" y="200562"/>
                      <a:pt x="55911" y="229694"/>
                    </a:cubicBezTo>
                    <a:cubicBezTo>
                      <a:pt x="25032" y="229694"/>
                      <a:pt x="0" y="174443"/>
                      <a:pt x="0" y="106288"/>
                    </a:cubicBezTo>
                    <a:cubicBezTo>
                      <a:pt x="0" y="89249"/>
                      <a:pt x="1565" y="73017"/>
                      <a:pt x="4394" y="58253"/>
                    </a:cubicBezTo>
                    <a:lnTo>
                      <a:pt x="16353" y="19101"/>
                    </a:lnTo>
                  </a:path>
                </a:pathLst>
              </a:custGeom>
              <a:solidFill>
                <a:srgbClr val="6633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98" name="フリーフォーム 597"/>
              <p:cNvSpPr/>
              <p:nvPr/>
            </p:nvSpPr>
            <p:spPr>
              <a:xfrm rot="1800000">
                <a:off x="1669125" y="3523792"/>
                <a:ext cx="70673" cy="207918"/>
              </a:xfrm>
              <a:custGeom>
                <a:avLst/>
                <a:gdLst>
                  <a:gd name="connsiteX0" fmla="*/ 16353 w 55911"/>
                  <a:gd name="connsiteY0" fmla="*/ 19101 h 229694"/>
                  <a:gd name="connsiteX1" fmla="*/ 49438 w 55911"/>
                  <a:gd name="connsiteY1" fmla="*/ 0 h 229694"/>
                  <a:gd name="connsiteX2" fmla="*/ 35334 w 55911"/>
                  <a:gd name="connsiteY2" fmla="*/ 37302 h 229694"/>
                  <a:gd name="connsiteX3" fmla="*/ 27955 w 55911"/>
                  <a:gd name="connsiteY3" fmla="*/ 106288 h 229694"/>
                  <a:gd name="connsiteX4" fmla="*/ 55911 w 55911"/>
                  <a:gd name="connsiteY4" fmla="*/ 229694 h 229694"/>
                  <a:gd name="connsiteX5" fmla="*/ 0 w 55911"/>
                  <a:gd name="connsiteY5" fmla="*/ 106288 h 229694"/>
                  <a:gd name="connsiteX6" fmla="*/ 4394 w 55911"/>
                  <a:gd name="connsiteY6" fmla="*/ 58253 h 229694"/>
                  <a:gd name="connsiteX0" fmla="*/ 16353 w 55911"/>
                  <a:gd name="connsiteY0" fmla="*/ 19101 h 229694"/>
                  <a:gd name="connsiteX1" fmla="*/ 27061 w 55911"/>
                  <a:gd name="connsiteY1" fmla="*/ 11042 h 229694"/>
                  <a:gd name="connsiteX2" fmla="*/ 49438 w 55911"/>
                  <a:gd name="connsiteY2" fmla="*/ 0 h 229694"/>
                  <a:gd name="connsiteX3" fmla="*/ 35334 w 55911"/>
                  <a:gd name="connsiteY3" fmla="*/ 37302 h 229694"/>
                  <a:gd name="connsiteX4" fmla="*/ 27955 w 55911"/>
                  <a:gd name="connsiteY4" fmla="*/ 106288 h 229694"/>
                  <a:gd name="connsiteX5" fmla="*/ 55911 w 55911"/>
                  <a:gd name="connsiteY5" fmla="*/ 229694 h 229694"/>
                  <a:gd name="connsiteX6" fmla="*/ 0 w 55911"/>
                  <a:gd name="connsiteY6" fmla="*/ 106288 h 229694"/>
                  <a:gd name="connsiteX7" fmla="*/ 4394 w 55911"/>
                  <a:gd name="connsiteY7" fmla="*/ 58253 h 229694"/>
                  <a:gd name="connsiteX8" fmla="*/ 16353 w 55911"/>
                  <a:gd name="connsiteY8" fmla="*/ 19101 h 229694"/>
                  <a:gd name="connsiteX0" fmla="*/ 27061 w 67665"/>
                  <a:gd name="connsiteY0" fmla="*/ 11042 h 229694"/>
                  <a:gd name="connsiteX1" fmla="*/ 49438 w 67665"/>
                  <a:gd name="connsiteY1" fmla="*/ 0 h 229694"/>
                  <a:gd name="connsiteX2" fmla="*/ 35334 w 67665"/>
                  <a:gd name="connsiteY2" fmla="*/ 37302 h 229694"/>
                  <a:gd name="connsiteX3" fmla="*/ 27955 w 67665"/>
                  <a:gd name="connsiteY3" fmla="*/ 106288 h 229694"/>
                  <a:gd name="connsiteX4" fmla="*/ 55911 w 67665"/>
                  <a:gd name="connsiteY4" fmla="*/ 229694 h 229694"/>
                  <a:gd name="connsiteX5" fmla="*/ 0 w 67665"/>
                  <a:gd name="connsiteY5" fmla="*/ 106288 h 229694"/>
                  <a:gd name="connsiteX6" fmla="*/ 4394 w 67665"/>
                  <a:gd name="connsiteY6" fmla="*/ 58253 h 229694"/>
                  <a:gd name="connsiteX7" fmla="*/ 16353 w 67665"/>
                  <a:gd name="connsiteY7" fmla="*/ 19101 h 229694"/>
                  <a:gd name="connsiteX8" fmla="*/ 67665 w 67665"/>
                  <a:gd name="connsiteY8" fmla="*/ 102482 h 229694"/>
                  <a:gd name="connsiteX0" fmla="*/ 27061 w 55911"/>
                  <a:gd name="connsiteY0" fmla="*/ 11042 h 229694"/>
                  <a:gd name="connsiteX1" fmla="*/ 49438 w 55911"/>
                  <a:gd name="connsiteY1" fmla="*/ 0 h 229694"/>
                  <a:gd name="connsiteX2" fmla="*/ 35334 w 55911"/>
                  <a:gd name="connsiteY2" fmla="*/ 37302 h 229694"/>
                  <a:gd name="connsiteX3" fmla="*/ 27955 w 55911"/>
                  <a:gd name="connsiteY3" fmla="*/ 106288 h 229694"/>
                  <a:gd name="connsiteX4" fmla="*/ 55911 w 55911"/>
                  <a:gd name="connsiteY4" fmla="*/ 229694 h 229694"/>
                  <a:gd name="connsiteX5" fmla="*/ 0 w 55911"/>
                  <a:gd name="connsiteY5" fmla="*/ 106288 h 229694"/>
                  <a:gd name="connsiteX6" fmla="*/ 4394 w 55911"/>
                  <a:gd name="connsiteY6" fmla="*/ 58253 h 229694"/>
                  <a:gd name="connsiteX7" fmla="*/ 16353 w 55911"/>
                  <a:gd name="connsiteY7" fmla="*/ 19101 h 229694"/>
                  <a:gd name="connsiteX0" fmla="*/ 49438 w 55911"/>
                  <a:gd name="connsiteY0" fmla="*/ 0 h 229694"/>
                  <a:gd name="connsiteX1" fmla="*/ 35334 w 55911"/>
                  <a:gd name="connsiteY1" fmla="*/ 37302 h 229694"/>
                  <a:gd name="connsiteX2" fmla="*/ 27955 w 55911"/>
                  <a:gd name="connsiteY2" fmla="*/ 106288 h 229694"/>
                  <a:gd name="connsiteX3" fmla="*/ 55911 w 55911"/>
                  <a:gd name="connsiteY3" fmla="*/ 229694 h 229694"/>
                  <a:gd name="connsiteX4" fmla="*/ 0 w 55911"/>
                  <a:gd name="connsiteY4" fmla="*/ 106288 h 229694"/>
                  <a:gd name="connsiteX5" fmla="*/ 4394 w 55911"/>
                  <a:gd name="connsiteY5" fmla="*/ 58253 h 229694"/>
                  <a:gd name="connsiteX6" fmla="*/ 16353 w 55911"/>
                  <a:gd name="connsiteY6" fmla="*/ 19101 h 2296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55911" h="229694">
                    <a:moveTo>
                      <a:pt x="49438" y="0"/>
                    </a:moveTo>
                    <a:lnTo>
                      <a:pt x="35334" y="37302"/>
                    </a:lnTo>
                    <a:cubicBezTo>
                      <a:pt x="30544" y="58443"/>
                      <a:pt x="27955" y="82011"/>
                      <a:pt x="27955" y="106288"/>
                    </a:cubicBezTo>
                    <a:cubicBezTo>
                      <a:pt x="27955" y="154842"/>
                      <a:pt x="38312" y="200562"/>
                      <a:pt x="55911" y="229694"/>
                    </a:cubicBezTo>
                    <a:cubicBezTo>
                      <a:pt x="25032" y="229694"/>
                      <a:pt x="0" y="174443"/>
                      <a:pt x="0" y="106288"/>
                    </a:cubicBezTo>
                    <a:cubicBezTo>
                      <a:pt x="0" y="89249"/>
                      <a:pt x="1565" y="73017"/>
                      <a:pt x="4394" y="58253"/>
                    </a:cubicBezTo>
                    <a:lnTo>
                      <a:pt x="16353" y="19101"/>
                    </a:lnTo>
                  </a:path>
                </a:pathLst>
              </a:custGeom>
              <a:solidFill>
                <a:srgbClr val="6633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571" name="フリーフォーム 570"/>
            <p:cNvSpPr/>
            <p:nvPr/>
          </p:nvSpPr>
          <p:spPr>
            <a:xfrm rot="5086986">
              <a:off x="1661697" y="3437827"/>
              <a:ext cx="242752" cy="293171"/>
            </a:xfrm>
            <a:custGeom>
              <a:avLst/>
              <a:gdLst>
                <a:gd name="connsiteX0" fmla="*/ 671382 w 1159475"/>
                <a:gd name="connsiteY0" fmla="*/ 0 h 1400297"/>
                <a:gd name="connsiteX1" fmla="*/ 764597 w 1159475"/>
                <a:gd name="connsiteY1" fmla="*/ 93215 h 1400297"/>
                <a:gd name="connsiteX2" fmla="*/ 764597 w 1159475"/>
                <a:gd name="connsiteY2" fmla="*/ 696590 h 1400297"/>
                <a:gd name="connsiteX3" fmla="*/ 794859 w 1159475"/>
                <a:gd name="connsiteY3" fmla="*/ 696590 h 1400297"/>
                <a:gd name="connsiteX4" fmla="*/ 794859 w 1159475"/>
                <a:gd name="connsiteY4" fmla="*/ 174177 h 1400297"/>
                <a:gd name="connsiteX5" fmla="*/ 888074 w 1159475"/>
                <a:gd name="connsiteY5" fmla="*/ 80962 h 1400297"/>
                <a:gd name="connsiteX6" fmla="*/ 981289 w 1159475"/>
                <a:gd name="connsiteY6" fmla="*/ 174177 h 1400297"/>
                <a:gd name="connsiteX7" fmla="*/ 981289 w 1159475"/>
                <a:gd name="connsiteY7" fmla="*/ 696590 h 1400297"/>
                <a:gd name="connsiteX8" fmla="*/ 1009170 w 1159475"/>
                <a:gd name="connsiteY8" fmla="*/ 696590 h 1400297"/>
                <a:gd name="connsiteX9" fmla="*/ 1009170 w 1159475"/>
                <a:gd name="connsiteY9" fmla="*/ 389600 h 1400297"/>
                <a:gd name="connsiteX10" fmla="*/ 1055069 w 1159475"/>
                <a:gd name="connsiteY10" fmla="*/ 320354 h 1400297"/>
                <a:gd name="connsiteX11" fmla="*/ 1084321 w 1159475"/>
                <a:gd name="connsiteY11" fmla="*/ 314449 h 1400297"/>
                <a:gd name="connsiteX12" fmla="*/ 1113573 w 1159475"/>
                <a:gd name="connsiteY12" fmla="*/ 320354 h 1400297"/>
                <a:gd name="connsiteX13" fmla="*/ 1159471 w 1159475"/>
                <a:gd name="connsiteY13" fmla="*/ 389600 h 1400297"/>
                <a:gd name="connsiteX14" fmla="*/ 1159471 w 1159475"/>
                <a:gd name="connsiteY14" fmla="*/ 797449 h 1400297"/>
                <a:gd name="connsiteX15" fmla="*/ 1159475 w 1159475"/>
                <a:gd name="connsiteY15" fmla="*/ 797466 h 1400297"/>
                <a:gd name="connsiteX16" fmla="*/ 1159475 w 1159475"/>
                <a:gd name="connsiteY16" fmla="*/ 1048443 h 1400297"/>
                <a:gd name="connsiteX17" fmla="*/ 807621 w 1159475"/>
                <a:gd name="connsiteY17" fmla="*/ 1400297 h 1400297"/>
                <a:gd name="connsiteX18" fmla="*/ 713802 w 1159475"/>
                <a:gd name="connsiteY18" fmla="*/ 1400297 h 1400297"/>
                <a:gd name="connsiteX19" fmla="*/ 369096 w 1159475"/>
                <a:gd name="connsiteY19" fmla="*/ 1119354 h 1400297"/>
                <a:gd name="connsiteX20" fmla="*/ 363914 w 1159475"/>
                <a:gd name="connsiteY20" fmla="*/ 1067950 h 1400297"/>
                <a:gd name="connsiteX21" fmla="*/ 32099 w 1159475"/>
                <a:gd name="connsiteY21" fmla="*/ 736134 h 1400297"/>
                <a:gd name="connsiteX22" fmla="*/ 8025 w 1159475"/>
                <a:gd name="connsiteY22" fmla="*/ 617398 h 1400297"/>
                <a:gd name="connsiteX23" fmla="*/ 32099 w 1159475"/>
                <a:gd name="connsiteY23" fmla="*/ 581144 h 1400297"/>
                <a:gd name="connsiteX24" fmla="*/ 68353 w 1159475"/>
                <a:gd name="connsiteY24" fmla="*/ 557070 h 1400297"/>
                <a:gd name="connsiteX25" fmla="*/ 187089 w 1159475"/>
                <a:gd name="connsiteY25" fmla="*/ 581144 h 1400297"/>
                <a:gd name="connsiteX26" fmla="*/ 363853 w 1159475"/>
                <a:gd name="connsiteY26" fmla="*/ 757908 h 1400297"/>
                <a:gd name="connsiteX27" fmla="*/ 363853 w 1159475"/>
                <a:gd name="connsiteY27" fmla="*/ 210413 h 1400297"/>
                <a:gd name="connsiteX28" fmla="*/ 457068 w 1159475"/>
                <a:gd name="connsiteY28" fmla="*/ 117198 h 1400297"/>
                <a:gd name="connsiteX29" fmla="*/ 550283 w 1159475"/>
                <a:gd name="connsiteY29" fmla="*/ 210413 h 1400297"/>
                <a:gd name="connsiteX30" fmla="*/ 550283 w 1159475"/>
                <a:gd name="connsiteY30" fmla="*/ 696590 h 1400297"/>
                <a:gd name="connsiteX31" fmla="*/ 578167 w 1159475"/>
                <a:gd name="connsiteY31" fmla="*/ 696590 h 1400297"/>
                <a:gd name="connsiteX32" fmla="*/ 578167 w 1159475"/>
                <a:gd name="connsiteY32" fmla="*/ 93215 h 1400297"/>
                <a:gd name="connsiteX33" fmla="*/ 671382 w 1159475"/>
                <a:gd name="connsiteY33" fmla="*/ 0 h 14002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59475" h="1400297">
                  <a:moveTo>
                    <a:pt x="671382" y="0"/>
                  </a:moveTo>
                  <a:cubicBezTo>
                    <a:pt x="722863" y="0"/>
                    <a:pt x="764597" y="41734"/>
                    <a:pt x="764597" y="93215"/>
                  </a:cubicBezTo>
                  <a:lnTo>
                    <a:pt x="764597" y="696590"/>
                  </a:lnTo>
                  <a:lnTo>
                    <a:pt x="794859" y="696590"/>
                  </a:lnTo>
                  <a:lnTo>
                    <a:pt x="794859" y="174177"/>
                  </a:lnTo>
                  <a:cubicBezTo>
                    <a:pt x="794859" y="122696"/>
                    <a:pt x="836593" y="80962"/>
                    <a:pt x="888074" y="80962"/>
                  </a:cubicBezTo>
                  <a:cubicBezTo>
                    <a:pt x="939555" y="80962"/>
                    <a:pt x="981289" y="122696"/>
                    <a:pt x="981289" y="174177"/>
                  </a:cubicBezTo>
                  <a:lnTo>
                    <a:pt x="981289" y="696590"/>
                  </a:lnTo>
                  <a:lnTo>
                    <a:pt x="1009170" y="696590"/>
                  </a:lnTo>
                  <a:lnTo>
                    <a:pt x="1009170" y="389600"/>
                  </a:lnTo>
                  <a:cubicBezTo>
                    <a:pt x="1009170" y="358471"/>
                    <a:pt x="1028096" y="331763"/>
                    <a:pt x="1055069" y="320354"/>
                  </a:cubicBezTo>
                  <a:lnTo>
                    <a:pt x="1084321" y="314449"/>
                  </a:lnTo>
                  <a:lnTo>
                    <a:pt x="1113573" y="320354"/>
                  </a:lnTo>
                  <a:cubicBezTo>
                    <a:pt x="1140545" y="331763"/>
                    <a:pt x="1159471" y="358471"/>
                    <a:pt x="1159471" y="389600"/>
                  </a:cubicBezTo>
                  <a:lnTo>
                    <a:pt x="1159471" y="797449"/>
                  </a:lnTo>
                  <a:lnTo>
                    <a:pt x="1159475" y="797466"/>
                  </a:lnTo>
                  <a:lnTo>
                    <a:pt x="1159475" y="1048443"/>
                  </a:lnTo>
                  <a:cubicBezTo>
                    <a:pt x="1159475" y="1242767"/>
                    <a:pt x="1001945" y="1400297"/>
                    <a:pt x="807621" y="1400297"/>
                  </a:cubicBezTo>
                  <a:lnTo>
                    <a:pt x="713802" y="1400297"/>
                  </a:lnTo>
                  <a:cubicBezTo>
                    <a:pt x="543768" y="1400297"/>
                    <a:pt x="401905" y="1279688"/>
                    <a:pt x="369096" y="1119354"/>
                  </a:cubicBezTo>
                  <a:lnTo>
                    <a:pt x="363914" y="1067950"/>
                  </a:lnTo>
                  <a:lnTo>
                    <a:pt x="32099" y="736134"/>
                  </a:lnTo>
                  <a:cubicBezTo>
                    <a:pt x="0" y="704035"/>
                    <a:pt x="-8025" y="656977"/>
                    <a:pt x="8025" y="617398"/>
                  </a:cubicBezTo>
                  <a:lnTo>
                    <a:pt x="32099" y="581144"/>
                  </a:lnTo>
                  <a:lnTo>
                    <a:pt x="68353" y="557070"/>
                  </a:lnTo>
                  <a:cubicBezTo>
                    <a:pt x="107932" y="541020"/>
                    <a:pt x="154990" y="549045"/>
                    <a:pt x="187089" y="581144"/>
                  </a:cubicBezTo>
                  <a:lnTo>
                    <a:pt x="363853" y="757908"/>
                  </a:lnTo>
                  <a:lnTo>
                    <a:pt x="363853" y="210413"/>
                  </a:lnTo>
                  <a:cubicBezTo>
                    <a:pt x="363853" y="158932"/>
                    <a:pt x="405587" y="117198"/>
                    <a:pt x="457068" y="117198"/>
                  </a:cubicBezTo>
                  <a:cubicBezTo>
                    <a:pt x="508549" y="117198"/>
                    <a:pt x="550283" y="158932"/>
                    <a:pt x="550283" y="210413"/>
                  </a:cubicBezTo>
                  <a:lnTo>
                    <a:pt x="550283" y="696590"/>
                  </a:lnTo>
                  <a:lnTo>
                    <a:pt x="578167" y="696590"/>
                  </a:lnTo>
                  <a:lnTo>
                    <a:pt x="578167" y="93215"/>
                  </a:lnTo>
                  <a:cubicBezTo>
                    <a:pt x="578167" y="41734"/>
                    <a:pt x="619901" y="0"/>
                    <a:pt x="671382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72" name="片側の 2 つの角を丸めた四角形 440"/>
            <p:cNvSpPr/>
            <p:nvPr/>
          </p:nvSpPr>
          <p:spPr>
            <a:xfrm rot="14400000">
              <a:off x="1281333" y="3681386"/>
              <a:ext cx="497145" cy="534819"/>
            </a:xfrm>
            <a:custGeom>
              <a:avLst/>
              <a:gdLst>
                <a:gd name="connsiteX0" fmla="*/ 2424 w 514044"/>
                <a:gd name="connsiteY0" fmla="*/ 185326 h 534819"/>
                <a:gd name="connsiteX1" fmla="*/ 52379 w 514044"/>
                <a:gd name="connsiteY1" fmla="*/ 98801 h 534819"/>
                <a:gd name="connsiteX2" fmla="*/ 412485 w 514044"/>
                <a:gd name="connsiteY2" fmla="*/ 2311 h 534819"/>
                <a:gd name="connsiteX3" fmla="*/ 449937 w 514044"/>
                <a:gd name="connsiteY3" fmla="*/ 3810 h 534819"/>
                <a:gd name="connsiteX4" fmla="*/ 514044 w 514044"/>
                <a:gd name="connsiteY4" fmla="*/ 74042 h 534819"/>
                <a:gd name="connsiteX5" fmla="*/ 514044 w 514044"/>
                <a:gd name="connsiteY5" fmla="*/ 534819 h 534819"/>
                <a:gd name="connsiteX6" fmla="*/ 370480 w 514044"/>
                <a:gd name="connsiteY6" fmla="*/ 534819 h 534819"/>
                <a:gd name="connsiteX7" fmla="*/ 370480 w 514044"/>
                <a:gd name="connsiteY7" fmla="*/ 159845 h 534819"/>
                <a:gd name="connsiteX8" fmla="*/ 88949 w 514044"/>
                <a:gd name="connsiteY8" fmla="*/ 235281 h 534819"/>
                <a:gd name="connsiteX9" fmla="*/ 93864 w 514044"/>
                <a:gd name="connsiteY9" fmla="*/ 276766 h 534819"/>
                <a:gd name="connsiteX0" fmla="*/ 6471 w 468136"/>
                <a:gd name="connsiteY0" fmla="*/ 98801 h 534819"/>
                <a:gd name="connsiteX1" fmla="*/ 366577 w 468136"/>
                <a:gd name="connsiteY1" fmla="*/ 2311 h 534819"/>
                <a:gd name="connsiteX2" fmla="*/ 404029 w 468136"/>
                <a:gd name="connsiteY2" fmla="*/ 3810 h 534819"/>
                <a:gd name="connsiteX3" fmla="*/ 468136 w 468136"/>
                <a:gd name="connsiteY3" fmla="*/ 74042 h 534819"/>
                <a:gd name="connsiteX4" fmla="*/ 468136 w 468136"/>
                <a:gd name="connsiteY4" fmla="*/ 534819 h 534819"/>
                <a:gd name="connsiteX5" fmla="*/ 324572 w 468136"/>
                <a:gd name="connsiteY5" fmla="*/ 534819 h 534819"/>
                <a:gd name="connsiteX6" fmla="*/ 324572 w 468136"/>
                <a:gd name="connsiteY6" fmla="*/ 159845 h 534819"/>
                <a:gd name="connsiteX7" fmla="*/ 43041 w 468136"/>
                <a:gd name="connsiteY7" fmla="*/ 235281 h 534819"/>
                <a:gd name="connsiteX8" fmla="*/ 47956 w 468136"/>
                <a:gd name="connsiteY8" fmla="*/ 276766 h 534819"/>
                <a:gd name="connsiteX0" fmla="*/ 0 w 461665"/>
                <a:gd name="connsiteY0" fmla="*/ 98801 h 534819"/>
                <a:gd name="connsiteX1" fmla="*/ 360106 w 461665"/>
                <a:gd name="connsiteY1" fmla="*/ 2311 h 534819"/>
                <a:gd name="connsiteX2" fmla="*/ 397558 w 461665"/>
                <a:gd name="connsiteY2" fmla="*/ 3810 h 534819"/>
                <a:gd name="connsiteX3" fmla="*/ 461665 w 461665"/>
                <a:gd name="connsiteY3" fmla="*/ 74042 h 534819"/>
                <a:gd name="connsiteX4" fmla="*/ 461665 w 461665"/>
                <a:gd name="connsiteY4" fmla="*/ 534819 h 534819"/>
                <a:gd name="connsiteX5" fmla="*/ 318101 w 461665"/>
                <a:gd name="connsiteY5" fmla="*/ 534819 h 534819"/>
                <a:gd name="connsiteX6" fmla="*/ 318101 w 461665"/>
                <a:gd name="connsiteY6" fmla="*/ 159845 h 534819"/>
                <a:gd name="connsiteX7" fmla="*/ 36570 w 461665"/>
                <a:gd name="connsiteY7" fmla="*/ 235281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72050 w 497145"/>
                <a:gd name="connsiteY7" fmla="*/ 235281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85061 w 497145"/>
                <a:gd name="connsiteY7" fmla="*/ 231794 h 5348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97145" h="534819">
                  <a:moveTo>
                    <a:pt x="0" y="106913"/>
                  </a:moveTo>
                  <a:lnTo>
                    <a:pt x="395586" y="2311"/>
                  </a:lnTo>
                  <a:cubicBezTo>
                    <a:pt x="408454" y="-1137"/>
                    <a:pt x="421445" y="-800"/>
                    <a:pt x="433038" y="3810"/>
                  </a:cubicBezTo>
                  <a:cubicBezTo>
                    <a:pt x="469137" y="6565"/>
                    <a:pt x="497145" y="37033"/>
                    <a:pt x="497145" y="74042"/>
                  </a:cubicBezTo>
                  <a:lnTo>
                    <a:pt x="497145" y="534819"/>
                  </a:lnTo>
                  <a:lnTo>
                    <a:pt x="353581" y="534819"/>
                  </a:lnTo>
                  <a:lnTo>
                    <a:pt x="353581" y="159845"/>
                  </a:lnTo>
                  <a:lnTo>
                    <a:pt x="85061" y="231794"/>
                  </a:lnTo>
                </a:path>
              </a:pathLst>
            </a:custGeom>
            <a:solidFill>
              <a:srgbClr val="FFC000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599" name="グループ化 598"/>
          <p:cNvGrpSpPr/>
          <p:nvPr/>
        </p:nvGrpSpPr>
        <p:grpSpPr>
          <a:xfrm>
            <a:off x="2811772" y="798376"/>
            <a:ext cx="639307" cy="1631039"/>
            <a:chOff x="2747005" y="3463037"/>
            <a:chExt cx="1042641" cy="2660049"/>
          </a:xfrm>
        </p:grpSpPr>
        <p:grpSp>
          <p:nvGrpSpPr>
            <p:cNvPr id="600" name="グループ化 599"/>
            <p:cNvGrpSpPr/>
            <p:nvPr/>
          </p:nvGrpSpPr>
          <p:grpSpPr>
            <a:xfrm>
              <a:off x="2985144" y="3532875"/>
              <a:ext cx="804502" cy="2590211"/>
              <a:chOff x="2985144" y="3532875"/>
              <a:chExt cx="804502" cy="2590211"/>
            </a:xfrm>
          </p:grpSpPr>
          <p:sp>
            <p:nvSpPr>
              <p:cNvPr id="603" name="月 602"/>
              <p:cNvSpPr/>
              <p:nvPr/>
            </p:nvSpPr>
            <p:spPr>
              <a:xfrm rot="18000000" flipH="1">
                <a:off x="3277583" y="3432791"/>
                <a:ext cx="166333" cy="394977"/>
              </a:xfrm>
              <a:prstGeom prst="moon">
                <a:avLst>
                  <a:gd name="adj" fmla="val 77201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04" name="台形 603"/>
              <p:cNvSpPr/>
              <p:nvPr/>
            </p:nvSpPr>
            <p:spPr>
              <a:xfrm>
                <a:off x="3188643" y="3957744"/>
                <a:ext cx="174625" cy="180975"/>
              </a:xfrm>
              <a:prstGeom prst="trapezoid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05" name="台形 604"/>
              <p:cNvSpPr/>
              <p:nvPr/>
            </p:nvSpPr>
            <p:spPr>
              <a:xfrm rot="10800000">
                <a:off x="3113950" y="4097910"/>
                <a:ext cx="336120" cy="585742"/>
              </a:xfrm>
              <a:prstGeom prst="trapezoid">
                <a:avLst>
                  <a:gd name="adj" fmla="val 37044"/>
                </a:avLst>
              </a:prstGeom>
              <a:solidFill>
                <a:sysClr val="window" lastClr="FFFFFF">
                  <a:lumMod val="7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06" name="台形 605"/>
              <p:cNvSpPr/>
              <p:nvPr/>
            </p:nvSpPr>
            <p:spPr>
              <a:xfrm rot="10800000" flipV="1">
                <a:off x="3237339" y="4171307"/>
                <a:ext cx="89340" cy="263781"/>
              </a:xfrm>
              <a:prstGeom prst="trapezoid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07" name="フリーフォーム 606"/>
              <p:cNvSpPr/>
              <p:nvPr/>
            </p:nvSpPr>
            <p:spPr>
              <a:xfrm rot="20700000">
                <a:off x="3547354" y="5013096"/>
                <a:ext cx="242292" cy="266783"/>
              </a:xfrm>
              <a:custGeom>
                <a:avLst/>
                <a:gdLst>
                  <a:gd name="connsiteX0" fmla="*/ 548191 w 1053558"/>
                  <a:gd name="connsiteY0" fmla="*/ 0 h 1160050"/>
                  <a:gd name="connsiteX1" fmla="*/ 603898 w 1053558"/>
                  <a:gd name="connsiteY1" fmla="*/ 0 h 1160050"/>
                  <a:gd name="connsiteX2" fmla="*/ 888019 w 1053558"/>
                  <a:gd name="connsiteY2" fmla="*/ 284122 h 1160050"/>
                  <a:gd name="connsiteX3" fmla="*/ 888018 w 1053558"/>
                  <a:gd name="connsiteY3" fmla="*/ 519599 h 1160050"/>
                  <a:gd name="connsiteX4" fmla="*/ 1044877 w 1053558"/>
                  <a:gd name="connsiteY4" fmla="*/ 791774 h 1160050"/>
                  <a:gd name="connsiteX5" fmla="*/ 1021051 w 1053558"/>
                  <a:gd name="connsiteY5" fmla="*/ 880419 h 1160050"/>
                  <a:gd name="connsiteX6" fmla="*/ 932405 w 1053558"/>
                  <a:gd name="connsiteY6" fmla="*/ 856592 h 1160050"/>
                  <a:gd name="connsiteX7" fmla="*/ 766226 w 1053558"/>
                  <a:gd name="connsiteY7" fmla="*/ 568242 h 1160050"/>
                  <a:gd name="connsiteX8" fmla="*/ 757081 w 1053558"/>
                  <a:gd name="connsiteY8" fmla="*/ 568242 h 1160050"/>
                  <a:gd name="connsiteX9" fmla="*/ 829280 w 1053558"/>
                  <a:gd name="connsiteY9" fmla="*/ 981260 h 1160050"/>
                  <a:gd name="connsiteX10" fmla="*/ 776520 w 1053558"/>
                  <a:gd name="connsiteY10" fmla="*/ 1056372 h 1160050"/>
                  <a:gd name="connsiteX11" fmla="*/ 701407 w 1053558"/>
                  <a:gd name="connsiteY11" fmla="*/ 1003613 h 1160050"/>
                  <a:gd name="connsiteX12" fmla="*/ 625300 w 1053558"/>
                  <a:gd name="connsiteY12" fmla="*/ 568242 h 1160050"/>
                  <a:gd name="connsiteX13" fmla="*/ 612400 w 1053558"/>
                  <a:gd name="connsiteY13" fmla="*/ 568242 h 1160050"/>
                  <a:gd name="connsiteX14" fmla="*/ 612400 w 1053558"/>
                  <a:gd name="connsiteY14" fmla="*/ 1095144 h 1160050"/>
                  <a:gd name="connsiteX15" fmla="*/ 547494 w 1053558"/>
                  <a:gd name="connsiteY15" fmla="*/ 1160050 h 1160050"/>
                  <a:gd name="connsiteX16" fmla="*/ 482587 w 1053558"/>
                  <a:gd name="connsiteY16" fmla="*/ 1095144 h 1160050"/>
                  <a:gd name="connsiteX17" fmla="*/ 482587 w 1053558"/>
                  <a:gd name="connsiteY17" fmla="*/ 568242 h 1160050"/>
                  <a:gd name="connsiteX18" fmla="*/ 466450 w 1053558"/>
                  <a:gd name="connsiteY18" fmla="*/ 568242 h 1160050"/>
                  <a:gd name="connsiteX19" fmla="*/ 349528 w 1053558"/>
                  <a:gd name="connsiteY19" fmla="*/ 1004601 h 1160050"/>
                  <a:gd name="connsiteX20" fmla="*/ 270035 w 1053558"/>
                  <a:gd name="connsiteY20" fmla="*/ 1050496 h 1160050"/>
                  <a:gd name="connsiteX21" fmla="*/ 224140 w 1053558"/>
                  <a:gd name="connsiteY21" fmla="*/ 971003 h 1160050"/>
                  <a:gd name="connsiteX22" fmla="*/ 332059 w 1053558"/>
                  <a:gd name="connsiteY22" fmla="*/ 568242 h 1160050"/>
                  <a:gd name="connsiteX23" fmla="*/ 309740 w 1053558"/>
                  <a:gd name="connsiteY23" fmla="*/ 568242 h 1160050"/>
                  <a:gd name="connsiteX24" fmla="*/ 144848 w 1053558"/>
                  <a:gd name="connsiteY24" fmla="*/ 733133 h 1160050"/>
                  <a:gd name="connsiteX25" fmla="*/ 24852 w 1053558"/>
                  <a:gd name="connsiteY25" fmla="*/ 733133 h 1160050"/>
                  <a:gd name="connsiteX26" fmla="*/ 24852 w 1053558"/>
                  <a:gd name="connsiteY26" fmla="*/ 613137 h 1160050"/>
                  <a:gd name="connsiteX27" fmla="*/ 264069 w 1053558"/>
                  <a:gd name="connsiteY27" fmla="*/ 373920 h 1160050"/>
                  <a:gd name="connsiteX28" fmla="*/ 264069 w 1053558"/>
                  <a:gd name="connsiteY28" fmla="*/ 284122 h 1160050"/>
                  <a:gd name="connsiteX29" fmla="*/ 548191 w 1053558"/>
                  <a:gd name="connsiteY29" fmla="*/ 0 h 11600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053558" h="1160050">
                    <a:moveTo>
                      <a:pt x="548191" y="0"/>
                    </a:moveTo>
                    <a:lnTo>
                      <a:pt x="603898" y="0"/>
                    </a:lnTo>
                    <a:cubicBezTo>
                      <a:pt x="760815" y="0"/>
                      <a:pt x="888020" y="127205"/>
                      <a:pt x="888019" y="284122"/>
                    </a:cubicBezTo>
                    <a:lnTo>
                      <a:pt x="888018" y="519599"/>
                    </a:lnTo>
                    <a:lnTo>
                      <a:pt x="1044877" y="791774"/>
                    </a:lnTo>
                    <a:cubicBezTo>
                      <a:pt x="1062776" y="822832"/>
                      <a:pt x="1052109" y="862518"/>
                      <a:pt x="1021051" y="880419"/>
                    </a:cubicBezTo>
                    <a:cubicBezTo>
                      <a:pt x="989992" y="898318"/>
                      <a:pt x="950305" y="887650"/>
                      <a:pt x="932405" y="856592"/>
                    </a:cubicBezTo>
                    <a:lnTo>
                      <a:pt x="766226" y="568242"/>
                    </a:lnTo>
                    <a:lnTo>
                      <a:pt x="757081" y="568242"/>
                    </a:lnTo>
                    <a:lnTo>
                      <a:pt x="829280" y="981260"/>
                    </a:lnTo>
                    <a:cubicBezTo>
                      <a:pt x="835453" y="1016571"/>
                      <a:pt x="811832" y="1050199"/>
                      <a:pt x="776520" y="1056372"/>
                    </a:cubicBezTo>
                    <a:cubicBezTo>
                      <a:pt x="741209" y="1062545"/>
                      <a:pt x="707580" y="1038924"/>
                      <a:pt x="701407" y="1003613"/>
                    </a:cubicBezTo>
                    <a:lnTo>
                      <a:pt x="625300" y="568242"/>
                    </a:lnTo>
                    <a:lnTo>
                      <a:pt x="612400" y="568242"/>
                    </a:lnTo>
                    <a:lnTo>
                      <a:pt x="612400" y="1095144"/>
                    </a:lnTo>
                    <a:cubicBezTo>
                      <a:pt x="612400" y="1130992"/>
                      <a:pt x="583340" y="1160051"/>
                      <a:pt x="547494" y="1160050"/>
                    </a:cubicBezTo>
                    <a:cubicBezTo>
                      <a:pt x="511647" y="1160051"/>
                      <a:pt x="482587" y="1130992"/>
                      <a:pt x="482587" y="1095144"/>
                    </a:cubicBezTo>
                    <a:lnTo>
                      <a:pt x="482587" y="568242"/>
                    </a:lnTo>
                    <a:lnTo>
                      <a:pt x="466450" y="568242"/>
                    </a:lnTo>
                    <a:lnTo>
                      <a:pt x="349528" y="1004601"/>
                    </a:lnTo>
                    <a:cubicBezTo>
                      <a:pt x="340251" y="1039226"/>
                      <a:pt x="304661" y="1059773"/>
                      <a:pt x="270035" y="1050496"/>
                    </a:cubicBezTo>
                    <a:cubicBezTo>
                      <a:pt x="235409" y="1041219"/>
                      <a:pt x="214862" y="1005628"/>
                      <a:pt x="224140" y="971003"/>
                    </a:cubicBezTo>
                    <a:lnTo>
                      <a:pt x="332059" y="568242"/>
                    </a:lnTo>
                    <a:lnTo>
                      <a:pt x="309740" y="568242"/>
                    </a:lnTo>
                    <a:lnTo>
                      <a:pt x="144848" y="733133"/>
                    </a:lnTo>
                    <a:cubicBezTo>
                      <a:pt x="111712" y="766269"/>
                      <a:pt x="57988" y="766269"/>
                      <a:pt x="24852" y="733133"/>
                    </a:cubicBezTo>
                    <a:cubicBezTo>
                      <a:pt x="-8284" y="699998"/>
                      <a:pt x="-8284" y="646273"/>
                      <a:pt x="24852" y="613137"/>
                    </a:cubicBezTo>
                    <a:lnTo>
                      <a:pt x="264069" y="373920"/>
                    </a:lnTo>
                    <a:lnTo>
                      <a:pt x="264069" y="284122"/>
                    </a:lnTo>
                    <a:cubicBezTo>
                      <a:pt x="264069" y="127206"/>
                      <a:pt x="391274" y="1"/>
                      <a:pt x="548191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08" name="フリーフォーム 607"/>
              <p:cNvSpPr/>
              <p:nvPr/>
            </p:nvSpPr>
            <p:spPr>
              <a:xfrm>
                <a:off x="3016720" y="4972049"/>
                <a:ext cx="259233" cy="1040131"/>
              </a:xfrm>
              <a:custGeom>
                <a:avLst/>
                <a:gdLst>
                  <a:gd name="connsiteX0" fmla="*/ 0 w 259233"/>
                  <a:gd name="connsiteY0" fmla="*/ 0 h 904875"/>
                  <a:gd name="connsiteX1" fmla="*/ 259233 w 259233"/>
                  <a:gd name="connsiteY1" fmla="*/ 0 h 904875"/>
                  <a:gd name="connsiteX2" fmla="*/ 259233 w 259233"/>
                  <a:gd name="connsiteY2" fmla="*/ 904875 h 904875"/>
                  <a:gd name="connsiteX3" fmla="*/ 129617 w 259233"/>
                  <a:gd name="connsiteY3" fmla="*/ 904875 h 904875"/>
                  <a:gd name="connsiteX4" fmla="*/ 0 w 259233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3" h="904875">
                    <a:moveTo>
                      <a:pt x="0" y="0"/>
                    </a:moveTo>
                    <a:lnTo>
                      <a:pt x="259233" y="0"/>
                    </a:lnTo>
                    <a:lnTo>
                      <a:pt x="259233" y="904875"/>
                    </a:lnTo>
                    <a:lnTo>
                      <a:pt x="129617" y="904875"/>
                    </a:lnTo>
                    <a:lnTo>
                      <a:pt x="0" y="0"/>
                    </a:lnTo>
                    <a:close/>
                  </a:path>
                </a:pathLst>
              </a:custGeom>
              <a:pattFill prst="narVert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09" name="フリーフォーム 608"/>
              <p:cNvSpPr/>
              <p:nvPr/>
            </p:nvSpPr>
            <p:spPr>
              <a:xfrm>
                <a:off x="3275953" y="4972049"/>
                <a:ext cx="259235" cy="1040131"/>
              </a:xfrm>
              <a:custGeom>
                <a:avLst/>
                <a:gdLst>
                  <a:gd name="connsiteX0" fmla="*/ 0 w 259235"/>
                  <a:gd name="connsiteY0" fmla="*/ 0 h 904875"/>
                  <a:gd name="connsiteX1" fmla="*/ 259235 w 259235"/>
                  <a:gd name="connsiteY1" fmla="*/ 0 h 904875"/>
                  <a:gd name="connsiteX2" fmla="*/ 129618 w 259235"/>
                  <a:gd name="connsiteY2" fmla="*/ 904875 h 904875"/>
                  <a:gd name="connsiteX3" fmla="*/ 0 w 259235"/>
                  <a:gd name="connsiteY3" fmla="*/ 904875 h 904875"/>
                  <a:gd name="connsiteX4" fmla="*/ 0 w 259235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5" h="904875">
                    <a:moveTo>
                      <a:pt x="0" y="0"/>
                    </a:moveTo>
                    <a:lnTo>
                      <a:pt x="259235" y="0"/>
                    </a:lnTo>
                    <a:lnTo>
                      <a:pt x="129618" y="904875"/>
                    </a:lnTo>
                    <a:lnTo>
                      <a:pt x="0" y="904875"/>
                    </a:lnTo>
                    <a:lnTo>
                      <a:pt x="0" y="0"/>
                    </a:lnTo>
                    <a:close/>
                  </a:path>
                </a:pathLst>
              </a:custGeom>
              <a:pattFill prst="narVert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10" name="片側の 2 つの角を丸めた四角形 609"/>
              <p:cNvSpPr/>
              <p:nvPr/>
            </p:nvSpPr>
            <p:spPr>
              <a:xfrm rot="21004779" flipH="1">
                <a:off x="3503613" y="4127038"/>
                <a:ext cx="146050" cy="92997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pattFill prst="narVert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11" name="台形 610"/>
              <p:cNvSpPr/>
              <p:nvPr/>
            </p:nvSpPr>
            <p:spPr>
              <a:xfrm rot="10800000">
                <a:off x="3237339" y="4097334"/>
                <a:ext cx="89340" cy="73973"/>
              </a:xfrm>
              <a:prstGeom prst="trapezoid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12" name="フリーフォーム 611"/>
              <p:cNvSpPr/>
              <p:nvPr/>
            </p:nvSpPr>
            <p:spPr>
              <a:xfrm rot="10800000">
                <a:off x="3113950" y="4097336"/>
                <a:ext cx="336119" cy="106100"/>
              </a:xfrm>
              <a:custGeom>
                <a:avLst/>
                <a:gdLst>
                  <a:gd name="connsiteX0" fmla="*/ 336119 w 336119"/>
                  <a:gd name="connsiteY0" fmla="*/ 119063 h 119063"/>
                  <a:gd name="connsiteX1" fmla="*/ 184351 w 336119"/>
                  <a:gd name="connsiteY1" fmla="*/ 119063 h 119063"/>
                  <a:gd name="connsiteX2" fmla="*/ 151768 w 336119"/>
                  <a:gd name="connsiteY2" fmla="*/ 119063 h 119063"/>
                  <a:gd name="connsiteX3" fmla="*/ 0 w 336119"/>
                  <a:gd name="connsiteY3" fmla="*/ 119063 h 119063"/>
                  <a:gd name="connsiteX4" fmla="*/ 37407 w 336119"/>
                  <a:gd name="connsiteY4" fmla="*/ 0 h 119063"/>
                  <a:gd name="connsiteX5" fmla="*/ 168060 w 336119"/>
                  <a:gd name="connsiteY5" fmla="*/ 105863 h 119063"/>
                  <a:gd name="connsiteX6" fmla="*/ 298712 w 336119"/>
                  <a:gd name="connsiteY6" fmla="*/ 0 h 1190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36119" h="119063">
                    <a:moveTo>
                      <a:pt x="336119" y="119063"/>
                    </a:moveTo>
                    <a:lnTo>
                      <a:pt x="184351" y="119063"/>
                    </a:lnTo>
                    <a:lnTo>
                      <a:pt x="151768" y="119063"/>
                    </a:lnTo>
                    <a:lnTo>
                      <a:pt x="0" y="119063"/>
                    </a:lnTo>
                    <a:lnTo>
                      <a:pt x="37407" y="0"/>
                    </a:lnTo>
                    <a:lnTo>
                      <a:pt x="168060" y="105863"/>
                    </a:lnTo>
                    <a:lnTo>
                      <a:pt x="298712" y="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13" name="フリーフォーム 612"/>
              <p:cNvSpPr/>
              <p:nvPr/>
            </p:nvSpPr>
            <p:spPr>
              <a:xfrm>
                <a:off x="2985144" y="4097337"/>
                <a:ext cx="593730" cy="992180"/>
              </a:xfrm>
              <a:custGeom>
                <a:avLst/>
                <a:gdLst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300422 w 593730"/>
                  <a:gd name="connsiteY2" fmla="*/ 525283 h 992180"/>
                  <a:gd name="connsiteX3" fmla="*/ 446578 w 593730"/>
                  <a:gd name="connsiteY3" fmla="*/ 0 h 992180"/>
                  <a:gd name="connsiteX4" fmla="*/ 494773 w 593730"/>
                  <a:gd name="connsiteY4" fmla="*/ 0 h 992180"/>
                  <a:gd name="connsiteX5" fmla="*/ 593730 w 593730"/>
                  <a:gd name="connsiteY5" fmla="*/ 101424 h 992180"/>
                  <a:gd name="connsiteX6" fmla="*/ 523860 w 593730"/>
                  <a:gd name="connsiteY6" fmla="*/ 638690 h 992180"/>
                  <a:gd name="connsiteX7" fmla="*/ 589909 w 593730"/>
                  <a:gd name="connsiteY7" fmla="*/ 948532 h 992180"/>
                  <a:gd name="connsiteX8" fmla="*/ 323658 w 593730"/>
                  <a:gd name="connsiteY8" fmla="*/ 992180 h 992180"/>
                  <a:gd name="connsiteX9" fmla="*/ 289987 w 593730"/>
                  <a:gd name="connsiteY9" fmla="*/ 940147 h 992180"/>
                  <a:gd name="connsiteX10" fmla="*/ 257635 w 593730"/>
                  <a:gd name="connsiteY10" fmla="*/ 990141 h 992180"/>
                  <a:gd name="connsiteX11" fmla="*/ 3820 w 593730"/>
                  <a:gd name="connsiteY11" fmla="*/ 948532 h 992180"/>
                  <a:gd name="connsiteX12" fmla="*/ 69871 w 593730"/>
                  <a:gd name="connsiteY12" fmla="*/ 638688 h 992180"/>
                  <a:gd name="connsiteX13" fmla="*/ 0 w 593730"/>
                  <a:gd name="connsiteY13" fmla="*/ 101424 h 992180"/>
                  <a:gd name="connsiteX14" fmla="*/ 98957 w 593730"/>
                  <a:gd name="connsiteY14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298041 w 593730"/>
                  <a:gd name="connsiteY2" fmla="*/ 318114 h 992180"/>
                  <a:gd name="connsiteX3" fmla="*/ 446578 w 593730"/>
                  <a:gd name="connsiteY3" fmla="*/ 0 h 992180"/>
                  <a:gd name="connsiteX4" fmla="*/ 494773 w 593730"/>
                  <a:gd name="connsiteY4" fmla="*/ 0 h 992180"/>
                  <a:gd name="connsiteX5" fmla="*/ 593730 w 593730"/>
                  <a:gd name="connsiteY5" fmla="*/ 101424 h 992180"/>
                  <a:gd name="connsiteX6" fmla="*/ 523860 w 593730"/>
                  <a:gd name="connsiteY6" fmla="*/ 638690 h 992180"/>
                  <a:gd name="connsiteX7" fmla="*/ 589909 w 593730"/>
                  <a:gd name="connsiteY7" fmla="*/ 948532 h 992180"/>
                  <a:gd name="connsiteX8" fmla="*/ 323658 w 593730"/>
                  <a:gd name="connsiteY8" fmla="*/ 992180 h 992180"/>
                  <a:gd name="connsiteX9" fmla="*/ 289987 w 593730"/>
                  <a:gd name="connsiteY9" fmla="*/ 940147 h 992180"/>
                  <a:gd name="connsiteX10" fmla="*/ 257635 w 593730"/>
                  <a:gd name="connsiteY10" fmla="*/ 990141 h 992180"/>
                  <a:gd name="connsiteX11" fmla="*/ 3820 w 593730"/>
                  <a:gd name="connsiteY11" fmla="*/ 948532 h 992180"/>
                  <a:gd name="connsiteX12" fmla="*/ 69871 w 593730"/>
                  <a:gd name="connsiteY12" fmla="*/ 638688 h 992180"/>
                  <a:gd name="connsiteX13" fmla="*/ 0 w 593730"/>
                  <a:gd name="connsiteY13" fmla="*/ 101424 h 992180"/>
                  <a:gd name="connsiteX14" fmla="*/ 98957 w 593730"/>
                  <a:gd name="connsiteY14" fmla="*/ 0 h 992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593730" h="992180">
                    <a:moveTo>
                      <a:pt x="98957" y="0"/>
                    </a:moveTo>
                    <a:lnTo>
                      <a:pt x="154266" y="0"/>
                    </a:lnTo>
                    <a:lnTo>
                      <a:pt x="298041" y="318114"/>
                    </a:lnTo>
                    <a:lnTo>
                      <a:pt x="446578" y="0"/>
                    </a:lnTo>
                    <a:lnTo>
                      <a:pt x="494773" y="0"/>
                    </a:lnTo>
                    <a:cubicBezTo>
                      <a:pt x="549425" y="0"/>
                      <a:pt x="593730" y="45410"/>
                      <a:pt x="593730" y="101424"/>
                    </a:cubicBezTo>
                    <a:lnTo>
                      <a:pt x="523860" y="638690"/>
                    </a:lnTo>
                    <a:lnTo>
                      <a:pt x="589909" y="948532"/>
                    </a:lnTo>
                    <a:lnTo>
                      <a:pt x="323658" y="992180"/>
                    </a:lnTo>
                    <a:lnTo>
                      <a:pt x="289987" y="940147"/>
                    </a:lnTo>
                    <a:lnTo>
                      <a:pt x="257635" y="990141"/>
                    </a:lnTo>
                    <a:lnTo>
                      <a:pt x="3820" y="948532"/>
                    </a:lnTo>
                    <a:lnTo>
                      <a:pt x="69871" y="638688"/>
                    </a:lnTo>
                    <a:lnTo>
                      <a:pt x="0" y="101424"/>
                    </a:lnTo>
                    <a:cubicBezTo>
                      <a:pt x="0" y="45410"/>
                      <a:pt x="44305" y="0"/>
                      <a:pt x="98957" y="0"/>
                    </a:cubicBezTo>
                    <a:close/>
                  </a:path>
                </a:pathLst>
              </a:custGeom>
              <a:pattFill prst="narVert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14" name="フリーフォーム 613"/>
              <p:cNvSpPr/>
              <p:nvPr/>
            </p:nvSpPr>
            <p:spPr>
              <a:xfrm flipH="1">
                <a:off x="3088728" y="4098414"/>
                <a:ext cx="209712" cy="364831"/>
              </a:xfrm>
              <a:custGeom>
                <a:avLst/>
                <a:gdLst>
                  <a:gd name="connsiteX0" fmla="*/ 200187 w 209712"/>
                  <a:gd name="connsiteY0" fmla="*/ 0 h 364831"/>
                  <a:gd name="connsiteX1" fmla="*/ 147800 w 209712"/>
                  <a:gd name="connsiteY1" fmla="*/ 2382 h 364831"/>
                  <a:gd name="connsiteX2" fmla="*/ 0 w 209712"/>
                  <a:gd name="connsiteY2" fmla="*/ 318605 h 364831"/>
                  <a:gd name="connsiteX3" fmla="*/ 23255 w 209712"/>
                  <a:gd name="connsiteY3" fmla="*/ 364831 h 364831"/>
                  <a:gd name="connsiteX4" fmla="*/ 195425 w 209712"/>
                  <a:gd name="connsiteY4" fmla="*/ 202407 h 364831"/>
                  <a:gd name="connsiteX5" fmla="*/ 126369 w 209712"/>
                  <a:gd name="connsiteY5" fmla="*/ 183357 h 364831"/>
                  <a:gd name="connsiteX6" fmla="*/ 209712 w 209712"/>
                  <a:gd name="connsiteY6" fmla="*/ 166688 h 3648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09712" h="364831">
                    <a:moveTo>
                      <a:pt x="200187" y="0"/>
                    </a:moveTo>
                    <a:lnTo>
                      <a:pt x="147800" y="2382"/>
                    </a:lnTo>
                    <a:lnTo>
                      <a:pt x="0" y="318605"/>
                    </a:lnTo>
                    <a:lnTo>
                      <a:pt x="23255" y="364831"/>
                    </a:lnTo>
                    <a:lnTo>
                      <a:pt x="195425" y="202407"/>
                    </a:lnTo>
                    <a:lnTo>
                      <a:pt x="126369" y="183357"/>
                    </a:lnTo>
                    <a:lnTo>
                      <a:pt x="209712" y="166688"/>
                    </a:lnTo>
                    <a:close/>
                  </a:path>
                </a:pathLst>
              </a:custGeom>
              <a:pattFill prst="narVert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15" name="フリーフォーム 614"/>
              <p:cNvSpPr/>
              <p:nvPr/>
            </p:nvSpPr>
            <p:spPr>
              <a:xfrm>
                <a:off x="3219341" y="4098413"/>
                <a:ext cx="266700" cy="440532"/>
              </a:xfrm>
              <a:custGeom>
                <a:avLst/>
                <a:gdLst>
                  <a:gd name="connsiteX0" fmla="*/ 204788 w 266700"/>
                  <a:gd name="connsiteY0" fmla="*/ 4763 h 440532"/>
                  <a:gd name="connsiteX1" fmla="*/ 0 w 266700"/>
                  <a:gd name="connsiteY1" fmla="*/ 440532 h 440532"/>
                  <a:gd name="connsiteX2" fmla="*/ 252413 w 266700"/>
                  <a:gd name="connsiteY2" fmla="*/ 202407 h 440532"/>
                  <a:gd name="connsiteX3" fmla="*/ 183357 w 266700"/>
                  <a:gd name="connsiteY3" fmla="*/ 183357 h 440532"/>
                  <a:gd name="connsiteX4" fmla="*/ 266700 w 266700"/>
                  <a:gd name="connsiteY4" fmla="*/ 166688 h 440532"/>
                  <a:gd name="connsiteX5" fmla="*/ 257175 w 266700"/>
                  <a:gd name="connsiteY5" fmla="*/ 0 h 440532"/>
                  <a:gd name="connsiteX6" fmla="*/ 204788 w 266700"/>
                  <a:gd name="connsiteY6" fmla="*/ 4763 h 440532"/>
                  <a:gd name="connsiteX0" fmla="*/ 204788 w 266700"/>
                  <a:gd name="connsiteY0" fmla="*/ 2382 h 440532"/>
                  <a:gd name="connsiteX1" fmla="*/ 0 w 266700"/>
                  <a:gd name="connsiteY1" fmla="*/ 440532 h 440532"/>
                  <a:gd name="connsiteX2" fmla="*/ 252413 w 266700"/>
                  <a:gd name="connsiteY2" fmla="*/ 202407 h 440532"/>
                  <a:gd name="connsiteX3" fmla="*/ 183357 w 266700"/>
                  <a:gd name="connsiteY3" fmla="*/ 183357 h 440532"/>
                  <a:gd name="connsiteX4" fmla="*/ 266700 w 266700"/>
                  <a:gd name="connsiteY4" fmla="*/ 166688 h 440532"/>
                  <a:gd name="connsiteX5" fmla="*/ 257175 w 266700"/>
                  <a:gd name="connsiteY5" fmla="*/ 0 h 440532"/>
                  <a:gd name="connsiteX6" fmla="*/ 204788 w 266700"/>
                  <a:gd name="connsiteY6" fmla="*/ 2382 h 4405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66700" h="440532">
                    <a:moveTo>
                      <a:pt x="204788" y="2382"/>
                    </a:moveTo>
                    <a:lnTo>
                      <a:pt x="0" y="440532"/>
                    </a:lnTo>
                    <a:lnTo>
                      <a:pt x="252413" y="202407"/>
                    </a:lnTo>
                    <a:lnTo>
                      <a:pt x="183357" y="183357"/>
                    </a:lnTo>
                    <a:lnTo>
                      <a:pt x="266700" y="166688"/>
                    </a:lnTo>
                    <a:lnTo>
                      <a:pt x="257175" y="0"/>
                    </a:lnTo>
                    <a:lnTo>
                      <a:pt x="204788" y="2382"/>
                    </a:lnTo>
                    <a:close/>
                  </a:path>
                </a:pathLst>
              </a:custGeom>
              <a:pattFill prst="narVert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16" name="円/楕円 615"/>
              <p:cNvSpPr/>
              <p:nvPr/>
            </p:nvSpPr>
            <p:spPr>
              <a:xfrm>
                <a:off x="3176889" y="4652636"/>
                <a:ext cx="45719" cy="45719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17" name="円/楕円 616"/>
              <p:cNvSpPr/>
              <p:nvPr/>
            </p:nvSpPr>
            <p:spPr>
              <a:xfrm>
                <a:off x="3176889" y="4800274"/>
                <a:ext cx="45719" cy="45719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18" name="円/楕円 617"/>
              <p:cNvSpPr/>
              <p:nvPr/>
            </p:nvSpPr>
            <p:spPr>
              <a:xfrm>
                <a:off x="3335348" y="4652636"/>
                <a:ext cx="45719" cy="45719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19" name="円/楕円 618"/>
              <p:cNvSpPr/>
              <p:nvPr/>
            </p:nvSpPr>
            <p:spPr>
              <a:xfrm>
                <a:off x="3335348" y="4800274"/>
                <a:ext cx="45719" cy="45719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20" name="フリーフォーム 619"/>
              <p:cNvSpPr/>
              <p:nvPr/>
            </p:nvSpPr>
            <p:spPr>
              <a:xfrm>
                <a:off x="3037625" y="5980211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25400 w 238328"/>
                  <a:gd name="connsiteY3" fmla="*/ 142875 h 142875"/>
                  <a:gd name="connsiteX4" fmla="*/ 0 w 238328"/>
                  <a:gd name="connsiteY4" fmla="*/ 117475 h 142875"/>
                  <a:gd name="connsiteX5" fmla="*/ 0 w 238328"/>
                  <a:gd name="connsiteY5" fmla="*/ 71438 h 142875"/>
                  <a:gd name="connsiteX6" fmla="*/ 71438 w 238328"/>
                  <a:gd name="connsiteY6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21" name="フリーフォーム 620"/>
              <p:cNvSpPr/>
              <p:nvPr/>
            </p:nvSpPr>
            <p:spPr>
              <a:xfrm>
                <a:off x="3275954" y="5980211"/>
                <a:ext cx="238329" cy="142875"/>
              </a:xfrm>
              <a:custGeom>
                <a:avLst/>
                <a:gdLst>
                  <a:gd name="connsiteX0" fmla="*/ 0 w 238329"/>
                  <a:gd name="connsiteY0" fmla="*/ 0 h 142875"/>
                  <a:gd name="connsiteX1" fmla="*/ 166891 w 238329"/>
                  <a:gd name="connsiteY1" fmla="*/ 0 h 142875"/>
                  <a:gd name="connsiteX2" fmla="*/ 238329 w 238329"/>
                  <a:gd name="connsiteY2" fmla="*/ 71438 h 142875"/>
                  <a:gd name="connsiteX3" fmla="*/ 238328 w 238329"/>
                  <a:gd name="connsiteY3" fmla="*/ 117475 h 142875"/>
                  <a:gd name="connsiteX4" fmla="*/ 212928 w 238329"/>
                  <a:gd name="connsiteY4" fmla="*/ 142875 h 142875"/>
                  <a:gd name="connsiteX5" fmla="*/ 0 w 238329"/>
                  <a:gd name="connsiteY5" fmla="*/ 142875 h 142875"/>
                  <a:gd name="connsiteX6" fmla="*/ 0 w 238329"/>
                  <a:gd name="connsiteY6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38329" h="142875">
                    <a:moveTo>
                      <a:pt x="0" y="0"/>
                    </a:moveTo>
                    <a:lnTo>
                      <a:pt x="166891" y="0"/>
                    </a:lnTo>
                    <a:cubicBezTo>
                      <a:pt x="206345" y="0"/>
                      <a:pt x="238329" y="31984"/>
                      <a:pt x="238329" y="71438"/>
                    </a:cubicBezTo>
                    <a:cubicBezTo>
                      <a:pt x="238329" y="86784"/>
                      <a:pt x="238328" y="102129"/>
                      <a:pt x="238328" y="117475"/>
                    </a:cubicBezTo>
                    <a:cubicBezTo>
                      <a:pt x="238328" y="131503"/>
                      <a:pt x="226956" y="142875"/>
                      <a:pt x="212928" y="142875"/>
                    </a:cubicBezTo>
                    <a:lnTo>
                      <a:pt x="0" y="142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22" name="円/楕円 621"/>
              <p:cNvSpPr/>
              <p:nvPr/>
            </p:nvSpPr>
            <p:spPr>
              <a:xfrm rot="900000" flipH="1">
                <a:off x="3442832" y="3757886"/>
                <a:ext cx="81367" cy="125751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23" name="円/楕円 622"/>
              <p:cNvSpPr/>
              <p:nvPr/>
            </p:nvSpPr>
            <p:spPr>
              <a:xfrm rot="20700000">
                <a:off x="3027918" y="3757887"/>
                <a:ext cx="81367" cy="125751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24" name="円/楕円 623"/>
              <p:cNvSpPr/>
              <p:nvPr/>
            </p:nvSpPr>
            <p:spPr>
              <a:xfrm>
                <a:off x="3071818" y="3551873"/>
                <a:ext cx="408274" cy="471490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25" name="角丸四角形 624"/>
              <p:cNvSpPr/>
              <p:nvPr/>
            </p:nvSpPr>
            <p:spPr>
              <a:xfrm>
                <a:off x="3153416" y="3687664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26" name="角丸四角形 625"/>
              <p:cNvSpPr/>
              <p:nvPr/>
            </p:nvSpPr>
            <p:spPr>
              <a:xfrm>
                <a:off x="3351732" y="3687664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27" name="月 626"/>
              <p:cNvSpPr/>
              <p:nvPr/>
            </p:nvSpPr>
            <p:spPr>
              <a:xfrm rot="3600000">
                <a:off x="3100798" y="3418553"/>
                <a:ext cx="166333" cy="394977"/>
              </a:xfrm>
              <a:prstGeom prst="moon">
                <a:avLst>
                  <a:gd name="adj" fmla="val 77201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28" name="フリーフォーム 627"/>
              <p:cNvSpPr/>
              <p:nvPr/>
            </p:nvSpPr>
            <p:spPr>
              <a:xfrm rot="2576703">
                <a:off x="3242046" y="3551988"/>
                <a:ext cx="70673" cy="178373"/>
              </a:xfrm>
              <a:custGeom>
                <a:avLst/>
                <a:gdLst>
                  <a:gd name="connsiteX0" fmla="*/ 16353 w 55911"/>
                  <a:gd name="connsiteY0" fmla="*/ 19101 h 229694"/>
                  <a:gd name="connsiteX1" fmla="*/ 49438 w 55911"/>
                  <a:gd name="connsiteY1" fmla="*/ 0 h 229694"/>
                  <a:gd name="connsiteX2" fmla="*/ 35334 w 55911"/>
                  <a:gd name="connsiteY2" fmla="*/ 37302 h 229694"/>
                  <a:gd name="connsiteX3" fmla="*/ 27955 w 55911"/>
                  <a:gd name="connsiteY3" fmla="*/ 106288 h 229694"/>
                  <a:gd name="connsiteX4" fmla="*/ 55911 w 55911"/>
                  <a:gd name="connsiteY4" fmla="*/ 229694 h 229694"/>
                  <a:gd name="connsiteX5" fmla="*/ 0 w 55911"/>
                  <a:gd name="connsiteY5" fmla="*/ 106288 h 229694"/>
                  <a:gd name="connsiteX6" fmla="*/ 4394 w 55911"/>
                  <a:gd name="connsiteY6" fmla="*/ 58253 h 229694"/>
                  <a:gd name="connsiteX0" fmla="*/ 16353 w 55911"/>
                  <a:gd name="connsiteY0" fmla="*/ 19101 h 229694"/>
                  <a:gd name="connsiteX1" fmla="*/ 27061 w 55911"/>
                  <a:gd name="connsiteY1" fmla="*/ 11042 h 229694"/>
                  <a:gd name="connsiteX2" fmla="*/ 49438 w 55911"/>
                  <a:gd name="connsiteY2" fmla="*/ 0 h 229694"/>
                  <a:gd name="connsiteX3" fmla="*/ 35334 w 55911"/>
                  <a:gd name="connsiteY3" fmla="*/ 37302 h 229694"/>
                  <a:gd name="connsiteX4" fmla="*/ 27955 w 55911"/>
                  <a:gd name="connsiteY4" fmla="*/ 106288 h 229694"/>
                  <a:gd name="connsiteX5" fmla="*/ 55911 w 55911"/>
                  <a:gd name="connsiteY5" fmla="*/ 229694 h 229694"/>
                  <a:gd name="connsiteX6" fmla="*/ 0 w 55911"/>
                  <a:gd name="connsiteY6" fmla="*/ 106288 h 229694"/>
                  <a:gd name="connsiteX7" fmla="*/ 4394 w 55911"/>
                  <a:gd name="connsiteY7" fmla="*/ 58253 h 229694"/>
                  <a:gd name="connsiteX8" fmla="*/ 16353 w 55911"/>
                  <a:gd name="connsiteY8" fmla="*/ 19101 h 229694"/>
                  <a:gd name="connsiteX0" fmla="*/ 27061 w 67665"/>
                  <a:gd name="connsiteY0" fmla="*/ 11042 h 229694"/>
                  <a:gd name="connsiteX1" fmla="*/ 49438 w 67665"/>
                  <a:gd name="connsiteY1" fmla="*/ 0 h 229694"/>
                  <a:gd name="connsiteX2" fmla="*/ 35334 w 67665"/>
                  <a:gd name="connsiteY2" fmla="*/ 37302 h 229694"/>
                  <a:gd name="connsiteX3" fmla="*/ 27955 w 67665"/>
                  <a:gd name="connsiteY3" fmla="*/ 106288 h 229694"/>
                  <a:gd name="connsiteX4" fmla="*/ 55911 w 67665"/>
                  <a:gd name="connsiteY4" fmla="*/ 229694 h 229694"/>
                  <a:gd name="connsiteX5" fmla="*/ 0 w 67665"/>
                  <a:gd name="connsiteY5" fmla="*/ 106288 h 229694"/>
                  <a:gd name="connsiteX6" fmla="*/ 4394 w 67665"/>
                  <a:gd name="connsiteY6" fmla="*/ 58253 h 229694"/>
                  <a:gd name="connsiteX7" fmla="*/ 16353 w 67665"/>
                  <a:gd name="connsiteY7" fmla="*/ 19101 h 229694"/>
                  <a:gd name="connsiteX8" fmla="*/ 67665 w 67665"/>
                  <a:gd name="connsiteY8" fmla="*/ 102482 h 229694"/>
                  <a:gd name="connsiteX0" fmla="*/ 27061 w 55911"/>
                  <a:gd name="connsiteY0" fmla="*/ 11042 h 229694"/>
                  <a:gd name="connsiteX1" fmla="*/ 49438 w 55911"/>
                  <a:gd name="connsiteY1" fmla="*/ 0 h 229694"/>
                  <a:gd name="connsiteX2" fmla="*/ 35334 w 55911"/>
                  <a:gd name="connsiteY2" fmla="*/ 37302 h 229694"/>
                  <a:gd name="connsiteX3" fmla="*/ 27955 w 55911"/>
                  <a:gd name="connsiteY3" fmla="*/ 106288 h 229694"/>
                  <a:gd name="connsiteX4" fmla="*/ 55911 w 55911"/>
                  <a:gd name="connsiteY4" fmla="*/ 229694 h 229694"/>
                  <a:gd name="connsiteX5" fmla="*/ 0 w 55911"/>
                  <a:gd name="connsiteY5" fmla="*/ 106288 h 229694"/>
                  <a:gd name="connsiteX6" fmla="*/ 4394 w 55911"/>
                  <a:gd name="connsiteY6" fmla="*/ 58253 h 229694"/>
                  <a:gd name="connsiteX7" fmla="*/ 16353 w 55911"/>
                  <a:gd name="connsiteY7" fmla="*/ 19101 h 229694"/>
                  <a:gd name="connsiteX0" fmla="*/ 49438 w 55911"/>
                  <a:gd name="connsiteY0" fmla="*/ 0 h 229694"/>
                  <a:gd name="connsiteX1" fmla="*/ 35334 w 55911"/>
                  <a:gd name="connsiteY1" fmla="*/ 37302 h 229694"/>
                  <a:gd name="connsiteX2" fmla="*/ 27955 w 55911"/>
                  <a:gd name="connsiteY2" fmla="*/ 106288 h 229694"/>
                  <a:gd name="connsiteX3" fmla="*/ 55911 w 55911"/>
                  <a:gd name="connsiteY3" fmla="*/ 229694 h 229694"/>
                  <a:gd name="connsiteX4" fmla="*/ 0 w 55911"/>
                  <a:gd name="connsiteY4" fmla="*/ 106288 h 229694"/>
                  <a:gd name="connsiteX5" fmla="*/ 4394 w 55911"/>
                  <a:gd name="connsiteY5" fmla="*/ 58253 h 229694"/>
                  <a:gd name="connsiteX6" fmla="*/ 16353 w 55911"/>
                  <a:gd name="connsiteY6" fmla="*/ 19101 h 2296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55911" h="229694">
                    <a:moveTo>
                      <a:pt x="49438" y="0"/>
                    </a:moveTo>
                    <a:lnTo>
                      <a:pt x="35334" y="37302"/>
                    </a:lnTo>
                    <a:cubicBezTo>
                      <a:pt x="30544" y="58443"/>
                      <a:pt x="27955" y="82011"/>
                      <a:pt x="27955" y="106288"/>
                    </a:cubicBezTo>
                    <a:cubicBezTo>
                      <a:pt x="27955" y="154842"/>
                      <a:pt x="38312" y="200562"/>
                      <a:pt x="55911" y="229694"/>
                    </a:cubicBezTo>
                    <a:cubicBezTo>
                      <a:pt x="25032" y="229694"/>
                      <a:pt x="0" y="174443"/>
                      <a:pt x="0" y="106288"/>
                    </a:cubicBezTo>
                    <a:cubicBezTo>
                      <a:pt x="0" y="89249"/>
                      <a:pt x="1565" y="73017"/>
                      <a:pt x="4394" y="58253"/>
                    </a:cubicBezTo>
                    <a:lnTo>
                      <a:pt x="16353" y="19101"/>
                    </a:lnTo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601" name="フリーフォーム 600"/>
            <p:cNvSpPr/>
            <p:nvPr/>
          </p:nvSpPr>
          <p:spPr>
            <a:xfrm rot="5086986">
              <a:off x="3146206" y="3437827"/>
              <a:ext cx="242752" cy="293171"/>
            </a:xfrm>
            <a:custGeom>
              <a:avLst/>
              <a:gdLst>
                <a:gd name="connsiteX0" fmla="*/ 671382 w 1159475"/>
                <a:gd name="connsiteY0" fmla="*/ 0 h 1400297"/>
                <a:gd name="connsiteX1" fmla="*/ 764597 w 1159475"/>
                <a:gd name="connsiteY1" fmla="*/ 93215 h 1400297"/>
                <a:gd name="connsiteX2" fmla="*/ 764597 w 1159475"/>
                <a:gd name="connsiteY2" fmla="*/ 696590 h 1400297"/>
                <a:gd name="connsiteX3" fmla="*/ 794859 w 1159475"/>
                <a:gd name="connsiteY3" fmla="*/ 696590 h 1400297"/>
                <a:gd name="connsiteX4" fmla="*/ 794859 w 1159475"/>
                <a:gd name="connsiteY4" fmla="*/ 174177 h 1400297"/>
                <a:gd name="connsiteX5" fmla="*/ 888074 w 1159475"/>
                <a:gd name="connsiteY5" fmla="*/ 80962 h 1400297"/>
                <a:gd name="connsiteX6" fmla="*/ 981289 w 1159475"/>
                <a:gd name="connsiteY6" fmla="*/ 174177 h 1400297"/>
                <a:gd name="connsiteX7" fmla="*/ 981289 w 1159475"/>
                <a:gd name="connsiteY7" fmla="*/ 696590 h 1400297"/>
                <a:gd name="connsiteX8" fmla="*/ 1009170 w 1159475"/>
                <a:gd name="connsiteY8" fmla="*/ 696590 h 1400297"/>
                <a:gd name="connsiteX9" fmla="*/ 1009170 w 1159475"/>
                <a:gd name="connsiteY9" fmla="*/ 389600 h 1400297"/>
                <a:gd name="connsiteX10" fmla="*/ 1055069 w 1159475"/>
                <a:gd name="connsiteY10" fmla="*/ 320354 h 1400297"/>
                <a:gd name="connsiteX11" fmla="*/ 1084321 w 1159475"/>
                <a:gd name="connsiteY11" fmla="*/ 314449 h 1400297"/>
                <a:gd name="connsiteX12" fmla="*/ 1113573 w 1159475"/>
                <a:gd name="connsiteY12" fmla="*/ 320354 h 1400297"/>
                <a:gd name="connsiteX13" fmla="*/ 1159471 w 1159475"/>
                <a:gd name="connsiteY13" fmla="*/ 389600 h 1400297"/>
                <a:gd name="connsiteX14" fmla="*/ 1159471 w 1159475"/>
                <a:gd name="connsiteY14" fmla="*/ 797449 h 1400297"/>
                <a:gd name="connsiteX15" fmla="*/ 1159475 w 1159475"/>
                <a:gd name="connsiteY15" fmla="*/ 797466 h 1400297"/>
                <a:gd name="connsiteX16" fmla="*/ 1159475 w 1159475"/>
                <a:gd name="connsiteY16" fmla="*/ 1048443 h 1400297"/>
                <a:gd name="connsiteX17" fmla="*/ 807621 w 1159475"/>
                <a:gd name="connsiteY17" fmla="*/ 1400297 h 1400297"/>
                <a:gd name="connsiteX18" fmla="*/ 713802 w 1159475"/>
                <a:gd name="connsiteY18" fmla="*/ 1400297 h 1400297"/>
                <a:gd name="connsiteX19" fmla="*/ 369096 w 1159475"/>
                <a:gd name="connsiteY19" fmla="*/ 1119354 h 1400297"/>
                <a:gd name="connsiteX20" fmla="*/ 363914 w 1159475"/>
                <a:gd name="connsiteY20" fmla="*/ 1067950 h 1400297"/>
                <a:gd name="connsiteX21" fmla="*/ 32099 w 1159475"/>
                <a:gd name="connsiteY21" fmla="*/ 736134 h 1400297"/>
                <a:gd name="connsiteX22" fmla="*/ 8025 w 1159475"/>
                <a:gd name="connsiteY22" fmla="*/ 617398 h 1400297"/>
                <a:gd name="connsiteX23" fmla="*/ 32099 w 1159475"/>
                <a:gd name="connsiteY23" fmla="*/ 581144 h 1400297"/>
                <a:gd name="connsiteX24" fmla="*/ 68353 w 1159475"/>
                <a:gd name="connsiteY24" fmla="*/ 557070 h 1400297"/>
                <a:gd name="connsiteX25" fmla="*/ 187089 w 1159475"/>
                <a:gd name="connsiteY25" fmla="*/ 581144 h 1400297"/>
                <a:gd name="connsiteX26" fmla="*/ 363853 w 1159475"/>
                <a:gd name="connsiteY26" fmla="*/ 757908 h 1400297"/>
                <a:gd name="connsiteX27" fmla="*/ 363853 w 1159475"/>
                <a:gd name="connsiteY27" fmla="*/ 210413 h 1400297"/>
                <a:gd name="connsiteX28" fmla="*/ 457068 w 1159475"/>
                <a:gd name="connsiteY28" fmla="*/ 117198 h 1400297"/>
                <a:gd name="connsiteX29" fmla="*/ 550283 w 1159475"/>
                <a:gd name="connsiteY29" fmla="*/ 210413 h 1400297"/>
                <a:gd name="connsiteX30" fmla="*/ 550283 w 1159475"/>
                <a:gd name="connsiteY30" fmla="*/ 696590 h 1400297"/>
                <a:gd name="connsiteX31" fmla="*/ 578167 w 1159475"/>
                <a:gd name="connsiteY31" fmla="*/ 696590 h 1400297"/>
                <a:gd name="connsiteX32" fmla="*/ 578167 w 1159475"/>
                <a:gd name="connsiteY32" fmla="*/ 93215 h 1400297"/>
                <a:gd name="connsiteX33" fmla="*/ 671382 w 1159475"/>
                <a:gd name="connsiteY33" fmla="*/ 0 h 14002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59475" h="1400297">
                  <a:moveTo>
                    <a:pt x="671382" y="0"/>
                  </a:moveTo>
                  <a:cubicBezTo>
                    <a:pt x="722863" y="0"/>
                    <a:pt x="764597" y="41734"/>
                    <a:pt x="764597" y="93215"/>
                  </a:cubicBezTo>
                  <a:lnTo>
                    <a:pt x="764597" y="696590"/>
                  </a:lnTo>
                  <a:lnTo>
                    <a:pt x="794859" y="696590"/>
                  </a:lnTo>
                  <a:lnTo>
                    <a:pt x="794859" y="174177"/>
                  </a:lnTo>
                  <a:cubicBezTo>
                    <a:pt x="794859" y="122696"/>
                    <a:pt x="836593" y="80962"/>
                    <a:pt x="888074" y="80962"/>
                  </a:cubicBezTo>
                  <a:cubicBezTo>
                    <a:pt x="939555" y="80962"/>
                    <a:pt x="981289" y="122696"/>
                    <a:pt x="981289" y="174177"/>
                  </a:cubicBezTo>
                  <a:lnTo>
                    <a:pt x="981289" y="696590"/>
                  </a:lnTo>
                  <a:lnTo>
                    <a:pt x="1009170" y="696590"/>
                  </a:lnTo>
                  <a:lnTo>
                    <a:pt x="1009170" y="389600"/>
                  </a:lnTo>
                  <a:cubicBezTo>
                    <a:pt x="1009170" y="358471"/>
                    <a:pt x="1028096" y="331763"/>
                    <a:pt x="1055069" y="320354"/>
                  </a:cubicBezTo>
                  <a:lnTo>
                    <a:pt x="1084321" y="314449"/>
                  </a:lnTo>
                  <a:lnTo>
                    <a:pt x="1113573" y="320354"/>
                  </a:lnTo>
                  <a:cubicBezTo>
                    <a:pt x="1140545" y="331763"/>
                    <a:pt x="1159471" y="358471"/>
                    <a:pt x="1159471" y="389600"/>
                  </a:cubicBezTo>
                  <a:lnTo>
                    <a:pt x="1159471" y="797449"/>
                  </a:lnTo>
                  <a:lnTo>
                    <a:pt x="1159475" y="797466"/>
                  </a:lnTo>
                  <a:lnTo>
                    <a:pt x="1159475" y="1048443"/>
                  </a:lnTo>
                  <a:cubicBezTo>
                    <a:pt x="1159475" y="1242767"/>
                    <a:pt x="1001945" y="1400297"/>
                    <a:pt x="807621" y="1400297"/>
                  </a:cubicBezTo>
                  <a:lnTo>
                    <a:pt x="713802" y="1400297"/>
                  </a:lnTo>
                  <a:cubicBezTo>
                    <a:pt x="543768" y="1400297"/>
                    <a:pt x="401905" y="1279688"/>
                    <a:pt x="369096" y="1119354"/>
                  </a:cubicBezTo>
                  <a:lnTo>
                    <a:pt x="363914" y="1067950"/>
                  </a:lnTo>
                  <a:lnTo>
                    <a:pt x="32099" y="736134"/>
                  </a:lnTo>
                  <a:cubicBezTo>
                    <a:pt x="0" y="704035"/>
                    <a:pt x="-8025" y="656977"/>
                    <a:pt x="8025" y="617398"/>
                  </a:cubicBezTo>
                  <a:lnTo>
                    <a:pt x="32099" y="581144"/>
                  </a:lnTo>
                  <a:lnTo>
                    <a:pt x="68353" y="557070"/>
                  </a:lnTo>
                  <a:cubicBezTo>
                    <a:pt x="107932" y="541020"/>
                    <a:pt x="154990" y="549045"/>
                    <a:pt x="187089" y="581144"/>
                  </a:cubicBezTo>
                  <a:lnTo>
                    <a:pt x="363853" y="757908"/>
                  </a:lnTo>
                  <a:lnTo>
                    <a:pt x="363853" y="210413"/>
                  </a:lnTo>
                  <a:cubicBezTo>
                    <a:pt x="363853" y="158932"/>
                    <a:pt x="405587" y="117198"/>
                    <a:pt x="457068" y="117198"/>
                  </a:cubicBezTo>
                  <a:cubicBezTo>
                    <a:pt x="508549" y="117198"/>
                    <a:pt x="550283" y="158932"/>
                    <a:pt x="550283" y="210413"/>
                  </a:cubicBezTo>
                  <a:lnTo>
                    <a:pt x="550283" y="696590"/>
                  </a:lnTo>
                  <a:lnTo>
                    <a:pt x="578167" y="696590"/>
                  </a:lnTo>
                  <a:lnTo>
                    <a:pt x="578167" y="93215"/>
                  </a:lnTo>
                  <a:cubicBezTo>
                    <a:pt x="578167" y="41734"/>
                    <a:pt x="619901" y="0"/>
                    <a:pt x="671382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02" name="片側の 2 つの角を丸めた四角形 440"/>
            <p:cNvSpPr/>
            <p:nvPr/>
          </p:nvSpPr>
          <p:spPr>
            <a:xfrm rot="14400000">
              <a:off x="2765842" y="3681386"/>
              <a:ext cx="497145" cy="534819"/>
            </a:xfrm>
            <a:custGeom>
              <a:avLst/>
              <a:gdLst>
                <a:gd name="connsiteX0" fmla="*/ 2424 w 514044"/>
                <a:gd name="connsiteY0" fmla="*/ 185326 h 534819"/>
                <a:gd name="connsiteX1" fmla="*/ 52379 w 514044"/>
                <a:gd name="connsiteY1" fmla="*/ 98801 h 534819"/>
                <a:gd name="connsiteX2" fmla="*/ 412485 w 514044"/>
                <a:gd name="connsiteY2" fmla="*/ 2311 h 534819"/>
                <a:gd name="connsiteX3" fmla="*/ 449937 w 514044"/>
                <a:gd name="connsiteY3" fmla="*/ 3810 h 534819"/>
                <a:gd name="connsiteX4" fmla="*/ 514044 w 514044"/>
                <a:gd name="connsiteY4" fmla="*/ 74042 h 534819"/>
                <a:gd name="connsiteX5" fmla="*/ 514044 w 514044"/>
                <a:gd name="connsiteY5" fmla="*/ 534819 h 534819"/>
                <a:gd name="connsiteX6" fmla="*/ 370480 w 514044"/>
                <a:gd name="connsiteY6" fmla="*/ 534819 h 534819"/>
                <a:gd name="connsiteX7" fmla="*/ 370480 w 514044"/>
                <a:gd name="connsiteY7" fmla="*/ 159845 h 534819"/>
                <a:gd name="connsiteX8" fmla="*/ 88949 w 514044"/>
                <a:gd name="connsiteY8" fmla="*/ 235281 h 534819"/>
                <a:gd name="connsiteX9" fmla="*/ 93864 w 514044"/>
                <a:gd name="connsiteY9" fmla="*/ 276766 h 534819"/>
                <a:gd name="connsiteX0" fmla="*/ 6471 w 468136"/>
                <a:gd name="connsiteY0" fmla="*/ 98801 h 534819"/>
                <a:gd name="connsiteX1" fmla="*/ 366577 w 468136"/>
                <a:gd name="connsiteY1" fmla="*/ 2311 h 534819"/>
                <a:gd name="connsiteX2" fmla="*/ 404029 w 468136"/>
                <a:gd name="connsiteY2" fmla="*/ 3810 h 534819"/>
                <a:gd name="connsiteX3" fmla="*/ 468136 w 468136"/>
                <a:gd name="connsiteY3" fmla="*/ 74042 h 534819"/>
                <a:gd name="connsiteX4" fmla="*/ 468136 w 468136"/>
                <a:gd name="connsiteY4" fmla="*/ 534819 h 534819"/>
                <a:gd name="connsiteX5" fmla="*/ 324572 w 468136"/>
                <a:gd name="connsiteY5" fmla="*/ 534819 h 534819"/>
                <a:gd name="connsiteX6" fmla="*/ 324572 w 468136"/>
                <a:gd name="connsiteY6" fmla="*/ 159845 h 534819"/>
                <a:gd name="connsiteX7" fmla="*/ 43041 w 468136"/>
                <a:gd name="connsiteY7" fmla="*/ 235281 h 534819"/>
                <a:gd name="connsiteX8" fmla="*/ 47956 w 468136"/>
                <a:gd name="connsiteY8" fmla="*/ 276766 h 534819"/>
                <a:gd name="connsiteX0" fmla="*/ 0 w 461665"/>
                <a:gd name="connsiteY0" fmla="*/ 98801 h 534819"/>
                <a:gd name="connsiteX1" fmla="*/ 360106 w 461665"/>
                <a:gd name="connsiteY1" fmla="*/ 2311 h 534819"/>
                <a:gd name="connsiteX2" fmla="*/ 397558 w 461665"/>
                <a:gd name="connsiteY2" fmla="*/ 3810 h 534819"/>
                <a:gd name="connsiteX3" fmla="*/ 461665 w 461665"/>
                <a:gd name="connsiteY3" fmla="*/ 74042 h 534819"/>
                <a:gd name="connsiteX4" fmla="*/ 461665 w 461665"/>
                <a:gd name="connsiteY4" fmla="*/ 534819 h 534819"/>
                <a:gd name="connsiteX5" fmla="*/ 318101 w 461665"/>
                <a:gd name="connsiteY5" fmla="*/ 534819 h 534819"/>
                <a:gd name="connsiteX6" fmla="*/ 318101 w 461665"/>
                <a:gd name="connsiteY6" fmla="*/ 159845 h 534819"/>
                <a:gd name="connsiteX7" fmla="*/ 36570 w 461665"/>
                <a:gd name="connsiteY7" fmla="*/ 235281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72050 w 497145"/>
                <a:gd name="connsiteY7" fmla="*/ 235281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85061 w 497145"/>
                <a:gd name="connsiteY7" fmla="*/ 231794 h 5348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97145" h="534819">
                  <a:moveTo>
                    <a:pt x="0" y="106913"/>
                  </a:moveTo>
                  <a:lnTo>
                    <a:pt x="395586" y="2311"/>
                  </a:lnTo>
                  <a:cubicBezTo>
                    <a:pt x="408454" y="-1137"/>
                    <a:pt x="421445" y="-800"/>
                    <a:pt x="433038" y="3810"/>
                  </a:cubicBezTo>
                  <a:cubicBezTo>
                    <a:pt x="469137" y="6565"/>
                    <a:pt x="497145" y="37033"/>
                    <a:pt x="497145" y="74042"/>
                  </a:cubicBezTo>
                  <a:lnTo>
                    <a:pt x="497145" y="534819"/>
                  </a:lnTo>
                  <a:lnTo>
                    <a:pt x="353581" y="534819"/>
                  </a:lnTo>
                  <a:lnTo>
                    <a:pt x="353581" y="159845"/>
                  </a:lnTo>
                  <a:lnTo>
                    <a:pt x="85061" y="231794"/>
                  </a:lnTo>
                </a:path>
              </a:pathLst>
            </a:custGeom>
            <a:pattFill prst="nar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629" name="グループ化 628"/>
          <p:cNvGrpSpPr/>
          <p:nvPr/>
        </p:nvGrpSpPr>
        <p:grpSpPr>
          <a:xfrm>
            <a:off x="6528930" y="798376"/>
            <a:ext cx="642586" cy="1631039"/>
            <a:chOff x="6247040" y="3463037"/>
            <a:chExt cx="1047988" cy="2660049"/>
          </a:xfrm>
        </p:grpSpPr>
        <p:grpSp>
          <p:nvGrpSpPr>
            <p:cNvPr id="630" name="グループ化 629"/>
            <p:cNvGrpSpPr/>
            <p:nvPr/>
          </p:nvGrpSpPr>
          <p:grpSpPr>
            <a:xfrm>
              <a:off x="6490526" y="3551873"/>
              <a:ext cx="804502" cy="2571213"/>
              <a:chOff x="6490526" y="3551873"/>
              <a:chExt cx="804502" cy="2571213"/>
            </a:xfrm>
          </p:grpSpPr>
          <p:sp>
            <p:nvSpPr>
              <p:cNvPr id="633" name="星 24 632"/>
              <p:cNvSpPr/>
              <p:nvPr/>
            </p:nvSpPr>
            <p:spPr>
              <a:xfrm>
                <a:off x="6534475" y="3578061"/>
                <a:ext cx="496418" cy="344118"/>
              </a:xfrm>
              <a:prstGeom prst="star24">
                <a:avLst>
                  <a:gd name="adj" fmla="val 47257"/>
                </a:avLst>
              </a:prstGeom>
              <a:solidFill>
                <a:sysClr val="window" lastClr="FFFFFF">
                  <a:lumMod val="50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34" name="円/楕円 633"/>
              <p:cNvSpPr/>
              <p:nvPr/>
            </p:nvSpPr>
            <p:spPr>
              <a:xfrm rot="900000" flipH="1">
                <a:off x="6953429" y="3757886"/>
                <a:ext cx="81367" cy="125751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35" name="円/楕円 634"/>
              <p:cNvSpPr/>
              <p:nvPr/>
            </p:nvSpPr>
            <p:spPr>
              <a:xfrm rot="20700000">
                <a:off x="6528990" y="3757887"/>
                <a:ext cx="81367" cy="125751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36" name="台形 635"/>
              <p:cNvSpPr/>
              <p:nvPr/>
            </p:nvSpPr>
            <p:spPr>
              <a:xfrm>
                <a:off x="6694025" y="3957744"/>
                <a:ext cx="174625" cy="180975"/>
              </a:xfrm>
              <a:prstGeom prst="trapezoid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37" name="台形 636"/>
              <p:cNvSpPr/>
              <p:nvPr/>
            </p:nvSpPr>
            <p:spPr>
              <a:xfrm rot="10800000">
                <a:off x="6619332" y="4097910"/>
                <a:ext cx="336120" cy="585742"/>
              </a:xfrm>
              <a:prstGeom prst="trapezoid">
                <a:avLst>
                  <a:gd name="adj" fmla="val 37044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38" name="フリーフォーム 637"/>
              <p:cNvSpPr/>
              <p:nvPr/>
            </p:nvSpPr>
            <p:spPr>
              <a:xfrm rot="20700000">
                <a:off x="7052736" y="5013096"/>
                <a:ext cx="242292" cy="266783"/>
              </a:xfrm>
              <a:custGeom>
                <a:avLst/>
                <a:gdLst>
                  <a:gd name="connsiteX0" fmla="*/ 548191 w 1053558"/>
                  <a:gd name="connsiteY0" fmla="*/ 0 h 1160050"/>
                  <a:gd name="connsiteX1" fmla="*/ 603898 w 1053558"/>
                  <a:gd name="connsiteY1" fmla="*/ 0 h 1160050"/>
                  <a:gd name="connsiteX2" fmla="*/ 888019 w 1053558"/>
                  <a:gd name="connsiteY2" fmla="*/ 284122 h 1160050"/>
                  <a:gd name="connsiteX3" fmla="*/ 888018 w 1053558"/>
                  <a:gd name="connsiteY3" fmla="*/ 519599 h 1160050"/>
                  <a:gd name="connsiteX4" fmla="*/ 1044877 w 1053558"/>
                  <a:gd name="connsiteY4" fmla="*/ 791774 h 1160050"/>
                  <a:gd name="connsiteX5" fmla="*/ 1021051 w 1053558"/>
                  <a:gd name="connsiteY5" fmla="*/ 880419 h 1160050"/>
                  <a:gd name="connsiteX6" fmla="*/ 932405 w 1053558"/>
                  <a:gd name="connsiteY6" fmla="*/ 856592 h 1160050"/>
                  <a:gd name="connsiteX7" fmla="*/ 766226 w 1053558"/>
                  <a:gd name="connsiteY7" fmla="*/ 568242 h 1160050"/>
                  <a:gd name="connsiteX8" fmla="*/ 757081 w 1053558"/>
                  <a:gd name="connsiteY8" fmla="*/ 568242 h 1160050"/>
                  <a:gd name="connsiteX9" fmla="*/ 829280 w 1053558"/>
                  <a:gd name="connsiteY9" fmla="*/ 981260 h 1160050"/>
                  <a:gd name="connsiteX10" fmla="*/ 776520 w 1053558"/>
                  <a:gd name="connsiteY10" fmla="*/ 1056372 h 1160050"/>
                  <a:gd name="connsiteX11" fmla="*/ 701407 w 1053558"/>
                  <a:gd name="connsiteY11" fmla="*/ 1003613 h 1160050"/>
                  <a:gd name="connsiteX12" fmla="*/ 625300 w 1053558"/>
                  <a:gd name="connsiteY12" fmla="*/ 568242 h 1160050"/>
                  <a:gd name="connsiteX13" fmla="*/ 612400 w 1053558"/>
                  <a:gd name="connsiteY13" fmla="*/ 568242 h 1160050"/>
                  <a:gd name="connsiteX14" fmla="*/ 612400 w 1053558"/>
                  <a:gd name="connsiteY14" fmla="*/ 1095144 h 1160050"/>
                  <a:gd name="connsiteX15" fmla="*/ 547494 w 1053558"/>
                  <a:gd name="connsiteY15" fmla="*/ 1160050 h 1160050"/>
                  <a:gd name="connsiteX16" fmla="*/ 482587 w 1053558"/>
                  <a:gd name="connsiteY16" fmla="*/ 1095144 h 1160050"/>
                  <a:gd name="connsiteX17" fmla="*/ 482587 w 1053558"/>
                  <a:gd name="connsiteY17" fmla="*/ 568242 h 1160050"/>
                  <a:gd name="connsiteX18" fmla="*/ 466450 w 1053558"/>
                  <a:gd name="connsiteY18" fmla="*/ 568242 h 1160050"/>
                  <a:gd name="connsiteX19" fmla="*/ 349528 w 1053558"/>
                  <a:gd name="connsiteY19" fmla="*/ 1004601 h 1160050"/>
                  <a:gd name="connsiteX20" fmla="*/ 270035 w 1053558"/>
                  <a:gd name="connsiteY20" fmla="*/ 1050496 h 1160050"/>
                  <a:gd name="connsiteX21" fmla="*/ 224140 w 1053558"/>
                  <a:gd name="connsiteY21" fmla="*/ 971003 h 1160050"/>
                  <a:gd name="connsiteX22" fmla="*/ 332059 w 1053558"/>
                  <a:gd name="connsiteY22" fmla="*/ 568242 h 1160050"/>
                  <a:gd name="connsiteX23" fmla="*/ 309740 w 1053558"/>
                  <a:gd name="connsiteY23" fmla="*/ 568242 h 1160050"/>
                  <a:gd name="connsiteX24" fmla="*/ 144848 w 1053558"/>
                  <a:gd name="connsiteY24" fmla="*/ 733133 h 1160050"/>
                  <a:gd name="connsiteX25" fmla="*/ 24852 w 1053558"/>
                  <a:gd name="connsiteY25" fmla="*/ 733133 h 1160050"/>
                  <a:gd name="connsiteX26" fmla="*/ 24852 w 1053558"/>
                  <a:gd name="connsiteY26" fmla="*/ 613137 h 1160050"/>
                  <a:gd name="connsiteX27" fmla="*/ 264069 w 1053558"/>
                  <a:gd name="connsiteY27" fmla="*/ 373920 h 1160050"/>
                  <a:gd name="connsiteX28" fmla="*/ 264069 w 1053558"/>
                  <a:gd name="connsiteY28" fmla="*/ 284122 h 1160050"/>
                  <a:gd name="connsiteX29" fmla="*/ 548191 w 1053558"/>
                  <a:gd name="connsiteY29" fmla="*/ 0 h 11600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053558" h="1160050">
                    <a:moveTo>
                      <a:pt x="548191" y="0"/>
                    </a:moveTo>
                    <a:lnTo>
                      <a:pt x="603898" y="0"/>
                    </a:lnTo>
                    <a:cubicBezTo>
                      <a:pt x="760815" y="0"/>
                      <a:pt x="888020" y="127205"/>
                      <a:pt x="888019" y="284122"/>
                    </a:cubicBezTo>
                    <a:lnTo>
                      <a:pt x="888018" y="519599"/>
                    </a:lnTo>
                    <a:lnTo>
                      <a:pt x="1044877" y="791774"/>
                    </a:lnTo>
                    <a:cubicBezTo>
                      <a:pt x="1062776" y="822832"/>
                      <a:pt x="1052109" y="862518"/>
                      <a:pt x="1021051" y="880419"/>
                    </a:cubicBezTo>
                    <a:cubicBezTo>
                      <a:pt x="989992" y="898318"/>
                      <a:pt x="950305" y="887650"/>
                      <a:pt x="932405" y="856592"/>
                    </a:cubicBezTo>
                    <a:lnTo>
                      <a:pt x="766226" y="568242"/>
                    </a:lnTo>
                    <a:lnTo>
                      <a:pt x="757081" y="568242"/>
                    </a:lnTo>
                    <a:lnTo>
                      <a:pt x="829280" y="981260"/>
                    </a:lnTo>
                    <a:cubicBezTo>
                      <a:pt x="835453" y="1016571"/>
                      <a:pt x="811832" y="1050199"/>
                      <a:pt x="776520" y="1056372"/>
                    </a:cubicBezTo>
                    <a:cubicBezTo>
                      <a:pt x="741209" y="1062545"/>
                      <a:pt x="707580" y="1038924"/>
                      <a:pt x="701407" y="1003613"/>
                    </a:cubicBezTo>
                    <a:lnTo>
                      <a:pt x="625300" y="568242"/>
                    </a:lnTo>
                    <a:lnTo>
                      <a:pt x="612400" y="568242"/>
                    </a:lnTo>
                    <a:lnTo>
                      <a:pt x="612400" y="1095144"/>
                    </a:lnTo>
                    <a:cubicBezTo>
                      <a:pt x="612400" y="1130992"/>
                      <a:pt x="583340" y="1160051"/>
                      <a:pt x="547494" y="1160050"/>
                    </a:cubicBezTo>
                    <a:cubicBezTo>
                      <a:pt x="511647" y="1160051"/>
                      <a:pt x="482587" y="1130992"/>
                      <a:pt x="482587" y="1095144"/>
                    </a:cubicBezTo>
                    <a:lnTo>
                      <a:pt x="482587" y="568242"/>
                    </a:lnTo>
                    <a:lnTo>
                      <a:pt x="466450" y="568242"/>
                    </a:lnTo>
                    <a:lnTo>
                      <a:pt x="349528" y="1004601"/>
                    </a:lnTo>
                    <a:cubicBezTo>
                      <a:pt x="340251" y="1039226"/>
                      <a:pt x="304661" y="1059773"/>
                      <a:pt x="270035" y="1050496"/>
                    </a:cubicBezTo>
                    <a:cubicBezTo>
                      <a:pt x="235409" y="1041219"/>
                      <a:pt x="214862" y="1005628"/>
                      <a:pt x="224140" y="971003"/>
                    </a:cubicBezTo>
                    <a:lnTo>
                      <a:pt x="332059" y="568242"/>
                    </a:lnTo>
                    <a:lnTo>
                      <a:pt x="309740" y="568242"/>
                    </a:lnTo>
                    <a:lnTo>
                      <a:pt x="144848" y="733133"/>
                    </a:lnTo>
                    <a:cubicBezTo>
                      <a:pt x="111712" y="766269"/>
                      <a:pt x="57988" y="766269"/>
                      <a:pt x="24852" y="733133"/>
                    </a:cubicBezTo>
                    <a:cubicBezTo>
                      <a:pt x="-8284" y="699998"/>
                      <a:pt x="-8284" y="646273"/>
                      <a:pt x="24852" y="613137"/>
                    </a:cubicBezTo>
                    <a:lnTo>
                      <a:pt x="264069" y="373920"/>
                    </a:lnTo>
                    <a:lnTo>
                      <a:pt x="264069" y="284122"/>
                    </a:lnTo>
                    <a:cubicBezTo>
                      <a:pt x="264069" y="127206"/>
                      <a:pt x="391274" y="1"/>
                      <a:pt x="548191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39" name="片側の 2 つの角を丸めた四角形 638"/>
              <p:cNvSpPr/>
              <p:nvPr/>
            </p:nvSpPr>
            <p:spPr>
              <a:xfrm rot="21004779" flipH="1">
                <a:off x="7008995" y="4127038"/>
                <a:ext cx="146050" cy="92997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40" name="円/楕円 639"/>
              <p:cNvSpPr/>
              <p:nvPr/>
            </p:nvSpPr>
            <p:spPr>
              <a:xfrm>
                <a:off x="6577200" y="3551873"/>
                <a:ext cx="408274" cy="471490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41" name="フリーフォーム 640"/>
              <p:cNvSpPr/>
              <p:nvPr/>
            </p:nvSpPr>
            <p:spPr>
              <a:xfrm>
                <a:off x="6490526" y="4097336"/>
                <a:ext cx="593730" cy="722313"/>
              </a:xfrm>
              <a:custGeom>
                <a:avLst/>
                <a:gdLst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300422 w 593730"/>
                  <a:gd name="connsiteY2" fmla="*/ 525283 h 992180"/>
                  <a:gd name="connsiteX3" fmla="*/ 446578 w 593730"/>
                  <a:gd name="connsiteY3" fmla="*/ 0 h 992180"/>
                  <a:gd name="connsiteX4" fmla="*/ 494773 w 593730"/>
                  <a:gd name="connsiteY4" fmla="*/ 0 h 992180"/>
                  <a:gd name="connsiteX5" fmla="*/ 593730 w 593730"/>
                  <a:gd name="connsiteY5" fmla="*/ 101424 h 992180"/>
                  <a:gd name="connsiteX6" fmla="*/ 523860 w 593730"/>
                  <a:gd name="connsiteY6" fmla="*/ 638690 h 992180"/>
                  <a:gd name="connsiteX7" fmla="*/ 589909 w 593730"/>
                  <a:gd name="connsiteY7" fmla="*/ 948532 h 992180"/>
                  <a:gd name="connsiteX8" fmla="*/ 323658 w 593730"/>
                  <a:gd name="connsiteY8" fmla="*/ 992180 h 992180"/>
                  <a:gd name="connsiteX9" fmla="*/ 289987 w 593730"/>
                  <a:gd name="connsiteY9" fmla="*/ 940147 h 992180"/>
                  <a:gd name="connsiteX10" fmla="*/ 257635 w 593730"/>
                  <a:gd name="connsiteY10" fmla="*/ 990141 h 992180"/>
                  <a:gd name="connsiteX11" fmla="*/ 3820 w 593730"/>
                  <a:gd name="connsiteY11" fmla="*/ 948532 h 992180"/>
                  <a:gd name="connsiteX12" fmla="*/ 69871 w 593730"/>
                  <a:gd name="connsiteY12" fmla="*/ 638688 h 992180"/>
                  <a:gd name="connsiteX13" fmla="*/ 0 w 593730"/>
                  <a:gd name="connsiteY13" fmla="*/ 101424 h 992180"/>
                  <a:gd name="connsiteX14" fmla="*/ 98957 w 593730"/>
                  <a:gd name="connsiteY14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23860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289987 w 593730"/>
                  <a:gd name="connsiteY8" fmla="*/ 940147 h 992180"/>
                  <a:gd name="connsiteX9" fmla="*/ 257635 w 593730"/>
                  <a:gd name="connsiteY9" fmla="*/ 990141 h 992180"/>
                  <a:gd name="connsiteX10" fmla="*/ 3820 w 593730"/>
                  <a:gd name="connsiteY10" fmla="*/ 948532 h 992180"/>
                  <a:gd name="connsiteX11" fmla="*/ 69871 w 593730"/>
                  <a:gd name="connsiteY11" fmla="*/ 638688 h 992180"/>
                  <a:gd name="connsiteX12" fmla="*/ 0 w 593730"/>
                  <a:gd name="connsiteY12" fmla="*/ 101424 h 992180"/>
                  <a:gd name="connsiteX13" fmla="*/ 98957 w 593730"/>
                  <a:gd name="connsiteY13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23860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289987 w 593730"/>
                  <a:gd name="connsiteY8" fmla="*/ 940147 h 992180"/>
                  <a:gd name="connsiteX9" fmla="*/ 257635 w 593730"/>
                  <a:gd name="connsiteY9" fmla="*/ 990141 h 992180"/>
                  <a:gd name="connsiteX10" fmla="*/ 3820 w 593730"/>
                  <a:gd name="connsiteY10" fmla="*/ 948532 h 992180"/>
                  <a:gd name="connsiteX11" fmla="*/ 38914 w 593730"/>
                  <a:gd name="connsiteY11" fmla="*/ 638688 h 992180"/>
                  <a:gd name="connsiteX12" fmla="*/ 0 w 593730"/>
                  <a:gd name="connsiteY12" fmla="*/ 101424 h 992180"/>
                  <a:gd name="connsiteX13" fmla="*/ 98957 w 593730"/>
                  <a:gd name="connsiteY13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35767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289987 w 593730"/>
                  <a:gd name="connsiteY8" fmla="*/ 940147 h 992180"/>
                  <a:gd name="connsiteX9" fmla="*/ 257635 w 593730"/>
                  <a:gd name="connsiteY9" fmla="*/ 990141 h 992180"/>
                  <a:gd name="connsiteX10" fmla="*/ 3820 w 593730"/>
                  <a:gd name="connsiteY10" fmla="*/ 948532 h 992180"/>
                  <a:gd name="connsiteX11" fmla="*/ 38914 w 593730"/>
                  <a:gd name="connsiteY11" fmla="*/ 638688 h 992180"/>
                  <a:gd name="connsiteX12" fmla="*/ 0 w 593730"/>
                  <a:gd name="connsiteY12" fmla="*/ 101424 h 992180"/>
                  <a:gd name="connsiteX13" fmla="*/ 98957 w 593730"/>
                  <a:gd name="connsiteY13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35767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289987 w 593730"/>
                  <a:gd name="connsiteY8" fmla="*/ 940147 h 992180"/>
                  <a:gd name="connsiteX9" fmla="*/ 257635 w 593730"/>
                  <a:gd name="connsiteY9" fmla="*/ 990141 h 992180"/>
                  <a:gd name="connsiteX10" fmla="*/ 30014 w 593730"/>
                  <a:gd name="connsiteY10" fmla="*/ 722313 h 992180"/>
                  <a:gd name="connsiteX11" fmla="*/ 38914 w 593730"/>
                  <a:gd name="connsiteY11" fmla="*/ 638688 h 992180"/>
                  <a:gd name="connsiteX12" fmla="*/ 0 w 593730"/>
                  <a:gd name="connsiteY12" fmla="*/ 101424 h 992180"/>
                  <a:gd name="connsiteX13" fmla="*/ 98957 w 593730"/>
                  <a:gd name="connsiteY13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35767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289987 w 593730"/>
                  <a:gd name="connsiteY8" fmla="*/ 940147 h 992180"/>
                  <a:gd name="connsiteX9" fmla="*/ 30014 w 593730"/>
                  <a:gd name="connsiteY9" fmla="*/ 722313 h 992180"/>
                  <a:gd name="connsiteX10" fmla="*/ 38914 w 593730"/>
                  <a:gd name="connsiteY10" fmla="*/ 638688 h 992180"/>
                  <a:gd name="connsiteX11" fmla="*/ 0 w 593730"/>
                  <a:gd name="connsiteY11" fmla="*/ 101424 h 992180"/>
                  <a:gd name="connsiteX12" fmla="*/ 98957 w 593730"/>
                  <a:gd name="connsiteY12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35767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30014 w 593730"/>
                  <a:gd name="connsiteY8" fmla="*/ 722313 h 992180"/>
                  <a:gd name="connsiteX9" fmla="*/ 38914 w 593730"/>
                  <a:gd name="connsiteY9" fmla="*/ 638688 h 992180"/>
                  <a:gd name="connsiteX10" fmla="*/ 0 w 593730"/>
                  <a:gd name="connsiteY10" fmla="*/ 101424 h 992180"/>
                  <a:gd name="connsiteX11" fmla="*/ 98957 w 593730"/>
                  <a:gd name="connsiteY11" fmla="*/ 0 h 992180"/>
                  <a:gd name="connsiteX0" fmla="*/ 98957 w 593730"/>
                  <a:gd name="connsiteY0" fmla="*/ 0 h 948532"/>
                  <a:gd name="connsiteX1" fmla="*/ 154266 w 593730"/>
                  <a:gd name="connsiteY1" fmla="*/ 0 h 948532"/>
                  <a:gd name="connsiteX2" fmla="*/ 446578 w 593730"/>
                  <a:gd name="connsiteY2" fmla="*/ 0 h 948532"/>
                  <a:gd name="connsiteX3" fmla="*/ 494773 w 593730"/>
                  <a:gd name="connsiteY3" fmla="*/ 0 h 948532"/>
                  <a:gd name="connsiteX4" fmla="*/ 593730 w 593730"/>
                  <a:gd name="connsiteY4" fmla="*/ 101424 h 948532"/>
                  <a:gd name="connsiteX5" fmla="*/ 535767 w 593730"/>
                  <a:gd name="connsiteY5" fmla="*/ 638690 h 948532"/>
                  <a:gd name="connsiteX6" fmla="*/ 589909 w 593730"/>
                  <a:gd name="connsiteY6" fmla="*/ 948532 h 948532"/>
                  <a:gd name="connsiteX7" fmla="*/ 30014 w 593730"/>
                  <a:gd name="connsiteY7" fmla="*/ 722313 h 948532"/>
                  <a:gd name="connsiteX8" fmla="*/ 38914 w 593730"/>
                  <a:gd name="connsiteY8" fmla="*/ 638688 h 948532"/>
                  <a:gd name="connsiteX9" fmla="*/ 0 w 593730"/>
                  <a:gd name="connsiteY9" fmla="*/ 101424 h 948532"/>
                  <a:gd name="connsiteX10" fmla="*/ 98957 w 593730"/>
                  <a:gd name="connsiteY10" fmla="*/ 0 h 948532"/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446578 w 593730"/>
                  <a:gd name="connsiteY2" fmla="*/ 0 h 722313"/>
                  <a:gd name="connsiteX3" fmla="*/ 494773 w 593730"/>
                  <a:gd name="connsiteY3" fmla="*/ 0 h 722313"/>
                  <a:gd name="connsiteX4" fmla="*/ 593730 w 593730"/>
                  <a:gd name="connsiteY4" fmla="*/ 101424 h 722313"/>
                  <a:gd name="connsiteX5" fmla="*/ 535767 w 593730"/>
                  <a:gd name="connsiteY5" fmla="*/ 638690 h 722313"/>
                  <a:gd name="connsiteX6" fmla="*/ 544666 w 593730"/>
                  <a:gd name="connsiteY6" fmla="*/ 722313 h 722313"/>
                  <a:gd name="connsiteX7" fmla="*/ 30014 w 593730"/>
                  <a:gd name="connsiteY7" fmla="*/ 722313 h 722313"/>
                  <a:gd name="connsiteX8" fmla="*/ 38914 w 593730"/>
                  <a:gd name="connsiteY8" fmla="*/ 638688 h 722313"/>
                  <a:gd name="connsiteX9" fmla="*/ 0 w 593730"/>
                  <a:gd name="connsiteY9" fmla="*/ 101424 h 722313"/>
                  <a:gd name="connsiteX10" fmla="*/ 98957 w 593730"/>
                  <a:gd name="connsiteY10" fmla="*/ 0 h 722313"/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446578 w 593730"/>
                  <a:gd name="connsiteY2" fmla="*/ 0 h 722313"/>
                  <a:gd name="connsiteX3" fmla="*/ 494773 w 593730"/>
                  <a:gd name="connsiteY3" fmla="*/ 0 h 722313"/>
                  <a:gd name="connsiteX4" fmla="*/ 593730 w 593730"/>
                  <a:gd name="connsiteY4" fmla="*/ 101424 h 722313"/>
                  <a:gd name="connsiteX5" fmla="*/ 535767 w 593730"/>
                  <a:gd name="connsiteY5" fmla="*/ 638690 h 722313"/>
                  <a:gd name="connsiteX6" fmla="*/ 544666 w 593730"/>
                  <a:gd name="connsiteY6" fmla="*/ 722313 h 722313"/>
                  <a:gd name="connsiteX7" fmla="*/ 30014 w 593730"/>
                  <a:gd name="connsiteY7" fmla="*/ 722313 h 722313"/>
                  <a:gd name="connsiteX8" fmla="*/ 0 w 593730"/>
                  <a:gd name="connsiteY8" fmla="*/ 101424 h 722313"/>
                  <a:gd name="connsiteX9" fmla="*/ 98957 w 593730"/>
                  <a:gd name="connsiteY9" fmla="*/ 0 h 722313"/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446578 w 593730"/>
                  <a:gd name="connsiteY2" fmla="*/ 0 h 722313"/>
                  <a:gd name="connsiteX3" fmla="*/ 494773 w 593730"/>
                  <a:gd name="connsiteY3" fmla="*/ 0 h 722313"/>
                  <a:gd name="connsiteX4" fmla="*/ 593730 w 593730"/>
                  <a:gd name="connsiteY4" fmla="*/ 101424 h 722313"/>
                  <a:gd name="connsiteX5" fmla="*/ 544666 w 593730"/>
                  <a:gd name="connsiteY5" fmla="*/ 722313 h 722313"/>
                  <a:gd name="connsiteX6" fmla="*/ 30014 w 593730"/>
                  <a:gd name="connsiteY6" fmla="*/ 722313 h 722313"/>
                  <a:gd name="connsiteX7" fmla="*/ 0 w 593730"/>
                  <a:gd name="connsiteY7" fmla="*/ 101424 h 722313"/>
                  <a:gd name="connsiteX8" fmla="*/ 98957 w 593730"/>
                  <a:gd name="connsiteY8" fmla="*/ 0 h 7223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93730" h="722313">
                    <a:moveTo>
                      <a:pt x="98957" y="0"/>
                    </a:moveTo>
                    <a:lnTo>
                      <a:pt x="154266" y="0"/>
                    </a:lnTo>
                    <a:lnTo>
                      <a:pt x="446578" y="0"/>
                    </a:lnTo>
                    <a:lnTo>
                      <a:pt x="494773" y="0"/>
                    </a:lnTo>
                    <a:cubicBezTo>
                      <a:pt x="549425" y="0"/>
                      <a:pt x="593730" y="45410"/>
                      <a:pt x="593730" y="101424"/>
                    </a:cubicBezTo>
                    <a:lnTo>
                      <a:pt x="544666" y="722313"/>
                    </a:lnTo>
                    <a:lnTo>
                      <a:pt x="30014" y="722313"/>
                    </a:lnTo>
                    <a:lnTo>
                      <a:pt x="0" y="101424"/>
                    </a:lnTo>
                    <a:cubicBezTo>
                      <a:pt x="0" y="45410"/>
                      <a:pt x="44305" y="0"/>
                      <a:pt x="98957" y="0"/>
                    </a:cubicBezTo>
                    <a:close/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42" name="フリーフォーム 641"/>
              <p:cNvSpPr/>
              <p:nvPr/>
            </p:nvSpPr>
            <p:spPr>
              <a:xfrm rot="10800000">
                <a:off x="6518593" y="4835139"/>
                <a:ext cx="526588" cy="1197503"/>
              </a:xfrm>
              <a:custGeom>
                <a:avLst/>
                <a:gdLst>
                  <a:gd name="connsiteX0" fmla="*/ 569450 w 569450"/>
                  <a:gd name="connsiteY0" fmla="*/ 1041783 h 1041783"/>
                  <a:gd name="connsiteX1" fmla="*/ 0 w 569450"/>
                  <a:gd name="connsiteY1" fmla="*/ 1041783 h 1041783"/>
                  <a:gd name="connsiteX2" fmla="*/ 52101 w 569450"/>
                  <a:gd name="connsiteY2" fmla="*/ 739362 h 1041783"/>
                  <a:gd name="connsiteX3" fmla="*/ 155659 w 569450"/>
                  <a:gd name="connsiteY3" fmla="*/ 0 h 1041783"/>
                  <a:gd name="connsiteX4" fmla="*/ 277981 w 569450"/>
                  <a:gd name="connsiteY4" fmla="*/ 0 h 1041783"/>
                  <a:gd name="connsiteX5" fmla="*/ 277981 w 569450"/>
                  <a:gd name="connsiteY5" fmla="*/ 704754 h 1041783"/>
                  <a:gd name="connsiteX6" fmla="*/ 292572 w 569450"/>
                  <a:gd name="connsiteY6" fmla="*/ 704754 h 1041783"/>
                  <a:gd name="connsiteX7" fmla="*/ 292572 w 569450"/>
                  <a:gd name="connsiteY7" fmla="*/ 0 h 1041783"/>
                  <a:gd name="connsiteX8" fmla="*/ 414893 w 569450"/>
                  <a:gd name="connsiteY8" fmla="*/ 0 h 1041783"/>
                  <a:gd name="connsiteX9" fmla="*/ 523237 w 569450"/>
                  <a:gd name="connsiteY9" fmla="*/ 773539 h 10417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69450" h="1041783">
                    <a:moveTo>
                      <a:pt x="569450" y="1041783"/>
                    </a:moveTo>
                    <a:lnTo>
                      <a:pt x="0" y="1041783"/>
                    </a:lnTo>
                    <a:lnTo>
                      <a:pt x="52101" y="739362"/>
                    </a:lnTo>
                    <a:lnTo>
                      <a:pt x="155659" y="0"/>
                    </a:lnTo>
                    <a:lnTo>
                      <a:pt x="277981" y="0"/>
                    </a:lnTo>
                    <a:lnTo>
                      <a:pt x="277981" y="704754"/>
                    </a:lnTo>
                    <a:lnTo>
                      <a:pt x="292572" y="704754"/>
                    </a:lnTo>
                    <a:lnTo>
                      <a:pt x="292572" y="0"/>
                    </a:lnTo>
                    <a:lnTo>
                      <a:pt x="414893" y="0"/>
                    </a:lnTo>
                    <a:lnTo>
                      <a:pt x="523237" y="773539"/>
                    </a:lnTo>
                    <a:close/>
                  </a:path>
                </a:pathLst>
              </a:custGeom>
              <a:solidFill>
                <a:srgbClr val="70AD47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43" name="台形 529"/>
              <p:cNvSpPr/>
              <p:nvPr/>
            </p:nvSpPr>
            <p:spPr>
              <a:xfrm rot="10800000" flipV="1">
                <a:off x="6727245" y="4171308"/>
                <a:ext cx="120292" cy="564241"/>
              </a:xfrm>
              <a:custGeom>
                <a:avLst/>
                <a:gdLst>
                  <a:gd name="connsiteX0" fmla="*/ 0 w 120292"/>
                  <a:gd name="connsiteY0" fmla="*/ 451313 h 451313"/>
                  <a:gd name="connsiteX1" fmla="*/ 34837 w 120292"/>
                  <a:gd name="connsiteY1" fmla="*/ 0 h 451313"/>
                  <a:gd name="connsiteX2" fmla="*/ 85455 w 120292"/>
                  <a:gd name="connsiteY2" fmla="*/ 0 h 451313"/>
                  <a:gd name="connsiteX3" fmla="*/ 120292 w 120292"/>
                  <a:gd name="connsiteY3" fmla="*/ 451313 h 451313"/>
                  <a:gd name="connsiteX4" fmla="*/ 0 w 120292"/>
                  <a:gd name="connsiteY4" fmla="*/ 451313 h 451313"/>
                  <a:gd name="connsiteX0" fmla="*/ 0 w 120292"/>
                  <a:gd name="connsiteY0" fmla="*/ 451313 h 451313"/>
                  <a:gd name="connsiteX1" fmla="*/ 34837 w 120292"/>
                  <a:gd name="connsiteY1" fmla="*/ 0 h 451313"/>
                  <a:gd name="connsiteX2" fmla="*/ 85455 w 120292"/>
                  <a:gd name="connsiteY2" fmla="*/ 0 h 451313"/>
                  <a:gd name="connsiteX3" fmla="*/ 120292 w 120292"/>
                  <a:gd name="connsiteY3" fmla="*/ 451313 h 451313"/>
                  <a:gd name="connsiteX4" fmla="*/ 57150 w 120292"/>
                  <a:gd name="connsiteY4" fmla="*/ 448318 h 451313"/>
                  <a:gd name="connsiteX5" fmla="*/ 0 w 120292"/>
                  <a:gd name="connsiteY5" fmla="*/ 451313 h 451313"/>
                  <a:gd name="connsiteX0" fmla="*/ 0 w 120292"/>
                  <a:gd name="connsiteY0" fmla="*/ 451313 h 498324"/>
                  <a:gd name="connsiteX1" fmla="*/ 34837 w 120292"/>
                  <a:gd name="connsiteY1" fmla="*/ 0 h 498324"/>
                  <a:gd name="connsiteX2" fmla="*/ 85455 w 120292"/>
                  <a:gd name="connsiteY2" fmla="*/ 0 h 498324"/>
                  <a:gd name="connsiteX3" fmla="*/ 120292 w 120292"/>
                  <a:gd name="connsiteY3" fmla="*/ 451313 h 498324"/>
                  <a:gd name="connsiteX4" fmla="*/ 59531 w 120292"/>
                  <a:gd name="connsiteY4" fmla="*/ 498324 h 498324"/>
                  <a:gd name="connsiteX5" fmla="*/ 0 w 120292"/>
                  <a:gd name="connsiteY5" fmla="*/ 451313 h 4983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0292" h="498324">
                    <a:moveTo>
                      <a:pt x="0" y="451313"/>
                    </a:moveTo>
                    <a:lnTo>
                      <a:pt x="34837" y="0"/>
                    </a:lnTo>
                    <a:lnTo>
                      <a:pt x="85455" y="0"/>
                    </a:lnTo>
                    <a:lnTo>
                      <a:pt x="120292" y="451313"/>
                    </a:lnTo>
                    <a:lnTo>
                      <a:pt x="59531" y="498324"/>
                    </a:lnTo>
                    <a:lnTo>
                      <a:pt x="0" y="451313"/>
                    </a:lnTo>
                    <a:close/>
                  </a:path>
                </a:pathLst>
              </a:custGeom>
              <a:solidFill>
                <a:srgbClr val="5B9BD5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44" name="台形 643"/>
              <p:cNvSpPr/>
              <p:nvPr/>
            </p:nvSpPr>
            <p:spPr>
              <a:xfrm rot="10800000">
                <a:off x="6742721" y="4097334"/>
                <a:ext cx="89340" cy="73973"/>
              </a:xfrm>
              <a:prstGeom prst="trapezoid">
                <a:avLst/>
              </a:prstGeom>
              <a:solidFill>
                <a:srgbClr val="5B9BD5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45" name="フリーフォーム 644"/>
              <p:cNvSpPr/>
              <p:nvPr/>
            </p:nvSpPr>
            <p:spPr>
              <a:xfrm rot="10800000">
                <a:off x="6619332" y="4097336"/>
                <a:ext cx="336119" cy="106100"/>
              </a:xfrm>
              <a:custGeom>
                <a:avLst/>
                <a:gdLst>
                  <a:gd name="connsiteX0" fmla="*/ 336119 w 336119"/>
                  <a:gd name="connsiteY0" fmla="*/ 119063 h 119063"/>
                  <a:gd name="connsiteX1" fmla="*/ 184351 w 336119"/>
                  <a:gd name="connsiteY1" fmla="*/ 119063 h 119063"/>
                  <a:gd name="connsiteX2" fmla="*/ 151768 w 336119"/>
                  <a:gd name="connsiteY2" fmla="*/ 119063 h 119063"/>
                  <a:gd name="connsiteX3" fmla="*/ 0 w 336119"/>
                  <a:gd name="connsiteY3" fmla="*/ 119063 h 119063"/>
                  <a:gd name="connsiteX4" fmla="*/ 37407 w 336119"/>
                  <a:gd name="connsiteY4" fmla="*/ 0 h 119063"/>
                  <a:gd name="connsiteX5" fmla="*/ 168060 w 336119"/>
                  <a:gd name="connsiteY5" fmla="*/ 105863 h 119063"/>
                  <a:gd name="connsiteX6" fmla="*/ 298712 w 336119"/>
                  <a:gd name="connsiteY6" fmla="*/ 0 h 1190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36119" h="119063">
                    <a:moveTo>
                      <a:pt x="336119" y="119063"/>
                    </a:moveTo>
                    <a:lnTo>
                      <a:pt x="184351" y="119063"/>
                    </a:lnTo>
                    <a:lnTo>
                      <a:pt x="151768" y="119063"/>
                    </a:lnTo>
                    <a:lnTo>
                      <a:pt x="0" y="119063"/>
                    </a:lnTo>
                    <a:lnTo>
                      <a:pt x="37407" y="0"/>
                    </a:lnTo>
                    <a:lnTo>
                      <a:pt x="168060" y="105863"/>
                    </a:lnTo>
                    <a:lnTo>
                      <a:pt x="298712" y="0"/>
                    </a:lnTo>
                    <a:close/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46" name="正方形/長方形 645"/>
              <p:cNvSpPr/>
              <p:nvPr/>
            </p:nvSpPr>
            <p:spPr>
              <a:xfrm>
                <a:off x="6516543" y="4793987"/>
                <a:ext cx="526163" cy="52006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47" name="フリーフォーム 646"/>
              <p:cNvSpPr/>
              <p:nvPr/>
            </p:nvSpPr>
            <p:spPr>
              <a:xfrm rot="10800000">
                <a:off x="6492297" y="4097336"/>
                <a:ext cx="593730" cy="812572"/>
              </a:xfrm>
              <a:custGeom>
                <a:avLst/>
                <a:gdLst>
                  <a:gd name="connsiteX0" fmla="*/ 515838 w 635860"/>
                  <a:gd name="connsiteY0" fmla="*/ 812572 h 812572"/>
                  <a:gd name="connsiteX1" fmla="*/ 460529 w 635860"/>
                  <a:gd name="connsiteY1" fmla="*/ 812572 h 812572"/>
                  <a:gd name="connsiteX2" fmla="*/ 454239 w 635860"/>
                  <a:gd name="connsiteY2" fmla="*/ 812572 h 812572"/>
                  <a:gd name="connsiteX3" fmla="*/ 454277 w 635860"/>
                  <a:gd name="connsiteY3" fmla="*/ 811952 h 812572"/>
                  <a:gd name="connsiteX4" fmla="*/ 317930 w 635860"/>
                  <a:gd name="connsiteY4" fmla="*/ 364294 h 812572"/>
                  <a:gd name="connsiteX5" fmla="*/ 181583 w 635860"/>
                  <a:gd name="connsiteY5" fmla="*/ 811952 h 812572"/>
                  <a:gd name="connsiteX6" fmla="*/ 181621 w 635860"/>
                  <a:gd name="connsiteY6" fmla="*/ 812572 h 812572"/>
                  <a:gd name="connsiteX7" fmla="*/ 168217 w 635860"/>
                  <a:gd name="connsiteY7" fmla="*/ 812572 h 812572"/>
                  <a:gd name="connsiteX8" fmla="*/ 120022 w 635860"/>
                  <a:gd name="connsiteY8" fmla="*/ 812572 h 812572"/>
                  <a:gd name="connsiteX9" fmla="*/ 21065 w 635860"/>
                  <a:gd name="connsiteY9" fmla="*/ 711148 h 812572"/>
                  <a:gd name="connsiteX10" fmla="*/ 68414 w 635860"/>
                  <a:gd name="connsiteY10" fmla="*/ 111959 h 812572"/>
                  <a:gd name="connsiteX11" fmla="*/ 0 w 635860"/>
                  <a:gd name="connsiteY11" fmla="*/ 111959 h 812572"/>
                  <a:gd name="connsiteX12" fmla="*/ 166405 w 635860"/>
                  <a:gd name="connsiteY12" fmla="*/ 0 h 812572"/>
                  <a:gd name="connsiteX13" fmla="*/ 300557 w 635860"/>
                  <a:gd name="connsiteY13" fmla="*/ 90259 h 812572"/>
                  <a:gd name="connsiteX14" fmla="*/ 335304 w 635860"/>
                  <a:gd name="connsiteY14" fmla="*/ 90259 h 812572"/>
                  <a:gd name="connsiteX15" fmla="*/ 469455 w 635860"/>
                  <a:gd name="connsiteY15" fmla="*/ 0 h 812572"/>
                  <a:gd name="connsiteX16" fmla="*/ 635860 w 635860"/>
                  <a:gd name="connsiteY16" fmla="*/ 111959 h 812572"/>
                  <a:gd name="connsiteX17" fmla="*/ 585830 w 635860"/>
                  <a:gd name="connsiteY17" fmla="*/ 111959 h 812572"/>
                  <a:gd name="connsiteX18" fmla="*/ 614795 w 635860"/>
                  <a:gd name="connsiteY18" fmla="*/ 711148 h 812572"/>
                  <a:gd name="connsiteX19" fmla="*/ 515838 w 635860"/>
                  <a:gd name="connsiteY19" fmla="*/ 812572 h 812572"/>
                  <a:gd name="connsiteX0" fmla="*/ 515838 w 614795"/>
                  <a:gd name="connsiteY0" fmla="*/ 812572 h 812572"/>
                  <a:gd name="connsiteX1" fmla="*/ 460529 w 614795"/>
                  <a:gd name="connsiteY1" fmla="*/ 812572 h 812572"/>
                  <a:gd name="connsiteX2" fmla="*/ 454239 w 614795"/>
                  <a:gd name="connsiteY2" fmla="*/ 812572 h 812572"/>
                  <a:gd name="connsiteX3" fmla="*/ 454277 w 614795"/>
                  <a:gd name="connsiteY3" fmla="*/ 811952 h 812572"/>
                  <a:gd name="connsiteX4" fmla="*/ 317930 w 614795"/>
                  <a:gd name="connsiteY4" fmla="*/ 364294 h 812572"/>
                  <a:gd name="connsiteX5" fmla="*/ 181583 w 614795"/>
                  <a:gd name="connsiteY5" fmla="*/ 811952 h 812572"/>
                  <a:gd name="connsiteX6" fmla="*/ 181621 w 614795"/>
                  <a:gd name="connsiteY6" fmla="*/ 812572 h 812572"/>
                  <a:gd name="connsiteX7" fmla="*/ 168217 w 614795"/>
                  <a:gd name="connsiteY7" fmla="*/ 812572 h 812572"/>
                  <a:gd name="connsiteX8" fmla="*/ 120022 w 614795"/>
                  <a:gd name="connsiteY8" fmla="*/ 812572 h 812572"/>
                  <a:gd name="connsiteX9" fmla="*/ 21065 w 614795"/>
                  <a:gd name="connsiteY9" fmla="*/ 711148 h 812572"/>
                  <a:gd name="connsiteX10" fmla="*/ 68414 w 614795"/>
                  <a:gd name="connsiteY10" fmla="*/ 111959 h 812572"/>
                  <a:gd name="connsiteX11" fmla="*/ 0 w 614795"/>
                  <a:gd name="connsiteY11" fmla="*/ 111959 h 812572"/>
                  <a:gd name="connsiteX12" fmla="*/ 166405 w 614795"/>
                  <a:gd name="connsiteY12" fmla="*/ 0 h 812572"/>
                  <a:gd name="connsiteX13" fmla="*/ 300557 w 614795"/>
                  <a:gd name="connsiteY13" fmla="*/ 90259 h 812572"/>
                  <a:gd name="connsiteX14" fmla="*/ 335304 w 614795"/>
                  <a:gd name="connsiteY14" fmla="*/ 90259 h 812572"/>
                  <a:gd name="connsiteX15" fmla="*/ 469455 w 614795"/>
                  <a:gd name="connsiteY15" fmla="*/ 0 h 812572"/>
                  <a:gd name="connsiteX16" fmla="*/ 585830 w 614795"/>
                  <a:gd name="connsiteY16" fmla="*/ 111959 h 812572"/>
                  <a:gd name="connsiteX17" fmla="*/ 614795 w 614795"/>
                  <a:gd name="connsiteY17" fmla="*/ 711148 h 812572"/>
                  <a:gd name="connsiteX18" fmla="*/ 515838 w 614795"/>
                  <a:gd name="connsiteY18" fmla="*/ 812572 h 812572"/>
                  <a:gd name="connsiteX0" fmla="*/ 494773 w 593730"/>
                  <a:gd name="connsiteY0" fmla="*/ 812572 h 812572"/>
                  <a:gd name="connsiteX1" fmla="*/ 439464 w 593730"/>
                  <a:gd name="connsiteY1" fmla="*/ 812572 h 812572"/>
                  <a:gd name="connsiteX2" fmla="*/ 433174 w 593730"/>
                  <a:gd name="connsiteY2" fmla="*/ 812572 h 812572"/>
                  <a:gd name="connsiteX3" fmla="*/ 433212 w 593730"/>
                  <a:gd name="connsiteY3" fmla="*/ 811952 h 812572"/>
                  <a:gd name="connsiteX4" fmla="*/ 296865 w 593730"/>
                  <a:gd name="connsiteY4" fmla="*/ 364294 h 812572"/>
                  <a:gd name="connsiteX5" fmla="*/ 160518 w 593730"/>
                  <a:gd name="connsiteY5" fmla="*/ 811952 h 812572"/>
                  <a:gd name="connsiteX6" fmla="*/ 160556 w 593730"/>
                  <a:gd name="connsiteY6" fmla="*/ 812572 h 812572"/>
                  <a:gd name="connsiteX7" fmla="*/ 147152 w 593730"/>
                  <a:gd name="connsiteY7" fmla="*/ 812572 h 812572"/>
                  <a:gd name="connsiteX8" fmla="*/ 98957 w 593730"/>
                  <a:gd name="connsiteY8" fmla="*/ 812572 h 812572"/>
                  <a:gd name="connsiteX9" fmla="*/ 0 w 593730"/>
                  <a:gd name="connsiteY9" fmla="*/ 711148 h 812572"/>
                  <a:gd name="connsiteX10" fmla="*/ 47349 w 593730"/>
                  <a:gd name="connsiteY10" fmla="*/ 111959 h 812572"/>
                  <a:gd name="connsiteX11" fmla="*/ 145340 w 593730"/>
                  <a:gd name="connsiteY11" fmla="*/ 0 h 812572"/>
                  <a:gd name="connsiteX12" fmla="*/ 279492 w 593730"/>
                  <a:gd name="connsiteY12" fmla="*/ 90259 h 812572"/>
                  <a:gd name="connsiteX13" fmla="*/ 314239 w 593730"/>
                  <a:gd name="connsiteY13" fmla="*/ 90259 h 812572"/>
                  <a:gd name="connsiteX14" fmla="*/ 448390 w 593730"/>
                  <a:gd name="connsiteY14" fmla="*/ 0 h 812572"/>
                  <a:gd name="connsiteX15" fmla="*/ 564765 w 593730"/>
                  <a:gd name="connsiteY15" fmla="*/ 111959 h 812572"/>
                  <a:gd name="connsiteX16" fmla="*/ 593730 w 593730"/>
                  <a:gd name="connsiteY16" fmla="*/ 711148 h 812572"/>
                  <a:gd name="connsiteX17" fmla="*/ 494773 w 593730"/>
                  <a:gd name="connsiteY17" fmla="*/ 812572 h 812572"/>
                  <a:gd name="connsiteX0" fmla="*/ 494773 w 593730"/>
                  <a:gd name="connsiteY0" fmla="*/ 812572 h 812572"/>
                  <a:gd name="connsiteX1" fmla="*/ 439464 w 593730"/>
                  <a:gd name="connsiteY1" fmla="*/ 812572 h 812572"/>
                  <a:gd name="connsiteX2" fmla="*/ 433174 w 593730"/>
                  <a:gd name="connsiteY2" fmla="*/ 812572 h 812572"/>
                  <a:gd name="connsiteX3" fmla="*/ 433212 w 593730"/>
                  <a:gd name="connsiteY3" fmla="*/ 811952 h 812572"/>
                  <a:gd name="connsiteX4" fmla="*/ 296865 w 593730"/>
                  <a:gd name="connsiteY4" fmla="*/ 364294 h 812572"/>
                  <a:gd name="connsiteX5" fmla="*/ 160518 w 593730"/>
                  <a:gd name="connsiteY5" fmla="*/ 811952 h 812572"/>
                  <a:gd name="connsiteX6" fmla="*/ 160556 w 593730"/>
                  <a:gd name="connsiteY6" fmla="*/ 812572 h 812572"/>
                  <a:gd name="connsiteX7" fmla="*/ 147152 w 593730"/>
                  <a:gd name="connsiteY7" fmla="*/ 812572 h 812572"/>
                  <a:gd name="connsiteX8" fmla="*/ 98957 w 593730"/>
                  <a:gd name="connsiteY8" fmla="*/ 812572 h 812572"/>
                  <a:gd name="connsiteX9" fmla="*/ 0 w 593730"/>
                  <a:gd name="connsiteY9" fmla="*/ 711148 h 812572"/>
                  <a:gd name="connsiteX10" fmla="*/ 47349 w 593730"/>
                  <a:gd name="connsiteY10" fmla="*/ 111959 h 812572"/>
                  <a:gd name="connsiteX11" fmla="*/ 145340 w 593730"/>
                  <a:gd name="connsiteY11" fmla="*/ 0 h 812572"/>
                  <a:gd name="connsiteX12" fmla="*/ 279492 w 593730"/>
                  <a:gd name="connsiteY12" fmla="*/ 90259 h 812572"/>
                  <a:gd name="connsiteX13" fmla="*/ 448390 w 593730"/>
                  <a:gd name="connsiteY13" fmla="*/ 0 h 812572"/>
                  <a:gd name="connsiteX14" fmla="*/ 564765 w 593730"/>
                  <a:gd name="connsiteY14" fmla="*/ 111959 h 812572"/>
                  <a:gd name="connsiteX15" fmla="*/ 593730 w 593730"/>
                  <a:gd name="connsiteY15" fmla="*/ 711148 h 812572"/>
                  <a:gd name="connsiteX16" fmla="*/ 494773 w 593730"/>
                  <a:gd name="connsiteY16" fmla="*/ 812572 h 812572"/>
                  <a:gd name="connsiteX0" fmla="*/ 494773 w 593730"/>
                  <a:gd name="connsiteY0" fmla="*/ 812572 h 812572"/>
                  <a:gd name="connsiteX1" fmla="*/ 439464 w 593730"/>
                  <a:gd name="connsiteY1" fmla="*/ 812572 h 812572"/>
                  <a:gd name="connsiteX2" fmla="*/ 433174 w 593730"/>
                  <a:gd name="connsiteY2" fmla="*/ 812572 h 812572"/>
                  <a:gd name="connsiteX3" fmla="*/ 433212 w 593730"/>
                  <a:gd name="connsiteY3" fmla="*/ 811952 h 812572"/>
                  <a:gd name="connsiteX4" fmla="*/ 296865 w 593730"/>
                  <a:gd name="connsiteY4" fmla="*/ 364294 h 812572"/>
                  <a:gd name="connsiteX5" fmla="*/ 160518 w 593730"/>
                  <a:gd name="connsiteY5" fmla="*/ 811952 h 812572"/>
                  <a:gd name="connsiteX6" fmla="*/ 160556 w 593730"/>
                  <a:gd name="connsiteY6" fmla="*/ 812572 h 812572"/>
                  <a:gd name="connsiteX7" fmla="*/ 147152 w 593730"/>
                  <a:gd name="connsiteY7" fmla="*/ 812572 h 812572"/>
                  <a:gd name="connsiteX8" fmla="*/ 98957 w 593730"/>
                  <a:gd name="connsiteY8" fmla="*/ 812572 h 812572"/>
                  <a:gd name="connsiteX9" fmla="*/ 0 w 593730"/>
                  <a:gd name="connsiteY9" fmla="*/ 711148 h 812572"/>
                  <a:gd name="connsiteX10" fmla="*/ 47349 w 593730"/>
                  <a:gd name="connsiteY10" fmla="*/ 111959 h 812572"/>
                  <a:gd name="connsiteX11" fmla="*/ 145340 w 593730"/>
                  <a:gd name="connsiteY11" fmla="*/ 0 h 812572"/>
                  <a:gd name="connsiteX12" fmla="*/ 298542 w 593730"/>
                  <a:gd name="connsiteY12" fmla="*/ 59302 h 812572"/>
                  <a:gd name="connsiteX13" fmla="*/ 448390 w 593730"/>
                  <a:gd name="connsiteY13" fmla="*/ 0 h 812572"/>
                  <a:gd name="connsiteX14" fmla="*/ 564765 w 593730"/>
                  <a:gd name="connsiteY14" fmla="*/ 111959 h 812572"/>
                  <a:gd name="connsiteX15" fmla="*/ 593730 w 593730"/>
                  <a:gd name="connsiteY15" fmla="*/ 711148 h 812572"/>
                  <a:gd name="connsiteX16" fmla="*/ 494773 w 593730"/>
                  <a:gd name="connsiteY16" fmla="*/ 812572 h 8125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593730" h="812572">
                    <a:moveTo>
                      <a:pt x="494773" y="812572"/>
                    </a:moveTo>
                    <a:lnTo>
                      <a:pt x="439464" y="812572"/>
                    </a:lnTo>
                    <a:lnTo>
                      <a:pt x="433174" y="812572"/>
                    </a:lnTo>
                    <a:cubicBezTo>
                      <a:pt x="433187" y="812365"/>
                      <a:pt x="433199" y="812159"/>
                      <a:pt x="433212" y="811952"/>
                    </a:cubicBezTo>
                    <a:cubicBezTo>
                      <a:pt x="433212" y="564717"/>
                      <a:pt x="312783" y="364294"/>
                      <a:pt x="296865" y="364294"/>
                    </a:cubicBezTo>
                    <a:cubicBezTo>
                      <a:pt x="280946" y="364294"/>
                      <a:pt x="160518" y="564717"/>
                      <a:pt x="160518" y="811952"/>
                    </a:cubicBezTo>
                    <a:cubicBezTo>
                      <a:pt x="160531" y="812159"/>
                      <a:pt x="160543" y="812365"/>
                      <a:pt x="160556" y="812572"/>
                    </a:cubicBezTo>
                    <a:lnTo>
                      <a:pt x="147152" y="812572"/>
                    </a:lnTo>
                    <a:lnTo>
                      <a:pt x="98957" y="812572"/>
                    </a:lnTo>
                    <a:cubicBezTo>
                      <a:pt x="44305" y="812572"/>
                      <a:pt x="0" y="767162"/>
                      <a:pt x="0" y="711148"/>
                    </a:cubicBezTo>
                    <a:lnTo>
                      <a:pt x="47349" y="111959"/>
                    </a:lnTo>
                    <a:lnTo>
                      <a:pt x="145340" y="0"/>
                    </a:lnTo>
                    <a:lnTo>
                      <a:pt x="298542" y="59302"/>
                    </a:lnTo>
                    <a:lnTo>
                      <a:pt x="448390" y="0"/>
                    </a:lnTo>
                    <a:lnTo>
                      <a:pt x="564765" y="111959"/>
                    </a:lnTo>
                    <a:lnTo>
                      <a:pt x="593730" y="711148"/>
                    </a:lnTo>
                    <a:cubicBezTo>
                      <a:pt x="593730" y="767162"/>
                      <a:pt x="549425" y="812572"/>
                      <a:pt x="494773" y="812572"/>
                    </a:cubicBezTo>
                    <a:close/>
                  </a:path>
                </a:pathLst>
              </a:custGeom>
              <a:pattFill prst="dkVert">
                <a:fgClr>
                  <a:srgbClr val="E7E6E6">
                    <a:lumMod val="50000"/>
                  </a:srgbClr>
                </a:fgClr>
                <a:bgClr>
                  <a:sysClr val="windowText" lastClr="000000">
                    <a:lumMod val="65000"/>
                    <a:lumOff val="35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48" name="円/楕円 647"/>
              <p:cNvSpPr/>
              <p:nvPr/>
            </p:nvSpPr>
            <p:spPr>
              <a:xfrm>
                <a:off x="6765557" y="4613266"/>
                <a:ext cx="45719" cy="45719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49" name="円/楕円 648"/>
              <p:cNvSpPr/>
              <p:nvPr/>
            </p:nvSpPr>
            <p:spPr>
              <a:xfrm>
                <a:off x="6765557" y="4753760"/>
                <a:ext cx="45719" cy="45719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50" name="フリーフォーム 649"/>
              <p:cNvSpPr/>
              <p:nvPr/>
            </p:nvSpPr>
            <p:spPr>
              <a:xfrm>
                <a:off x="6543007" y="5980211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25400 w 238328"/>
                  <a:gd name="connsiteY3" fmla="*/ 142875 h 142875"/>
                  <a:gd name="connsiteX4" fmla="*/ 0 w 238328"/>
                  <a:gd name="connsiteY4" fmla="*/ 117475 h 142875"/>
                  <a:gd name="connsiteX5" fmla="*/ 0 w 238328"/>
                  <a:gd name="connsiteY5" fmla="*/ 71438 h 142875"/>
                  <a:gd name="connsiteX6" fmla="*/ 71438 w 238328"/>
                  <a:gd name="connsiteY6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51" name="フリーフォーム 650"/>
              <p:cNvSpPr/>
              <p:nvPr/>
            </p:nvSpPr>
            <p:spPr>
              <a:xfrm>
                <a:off x="6781336" y="5980211"/>
                <a:ext cx="238329" cy="142875"/>
              </a:xfrm>
              <a:custGeom>
                <a:avLst/>
                <a:gdLst>
                  <a:gd name="connsiteX0" fmla="*/ 0 w 238329"/>
                  <a:gd name="connsiteY0" fmla="*/ 0 h 142875"/>
                  <a:gd name="connsiteX1" fmla="*/ 166891 w 238329"/>
                  <a:gd name="connsiteY1" fmla="*/ 0 h 142875"/>
                  <a:gd name="connsiteX2" fmla="*/ 238329 w 238329"/>
                  <a:gd name="connsiteY2" fmla="*/ 71438 h 142875"/>
                  <a:gd name="connsiteX3" fmla="*/ 238328 w 238329"/>
                  <a:gd name="connsiteY3" fmla="*/ 117475 h 142875"/>
                  <a:gd name="connsiteX4" fmla="*/ 212928 w 238329"/>
                  <a:gd name="connsiteY4" fmla="*/ 142875 h 142875"/>
                  <a:gd name="connsiteX5" fmla="*/ 0 w 238329"/>
                  <a:gd name="connsiteY5" fmla="*/ 142875 h 142875"/>
                  <a:gd name="connsiteX6" fmla="*/ 0 w 238329"/>
                  <a:gd name="connsiteY6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38329" h="142875">
                    <a:moveTo>
                      <a:pt x="0" y="0"/>
                    </a:moveTo>
                    <a:lnTo>
                      <a:pt x="166891" y="0"/>
                    </a:lnTo>
                    <a:cubicBezTo>
                      <a:pt x="206345" y="0"/>
                      <a:pt x="238329" y="31984"/>
                      <a:pt x="238329" y="71438"/>
                    </a:cubicBezTo>
                    <a:cubicBezTo>
                      <a:pt x="238329" y="86784"/>
                      <a:pt x="238328" y="102129"/>
                      <a:pt x="238328" y="117475"/>
                    </a:cubicBezTo>
                    <a:cubicBezTo>
                      <a:pt x="238328" y="131503"/>
                      <a:pt x="226956" y="142875"/>
                      <a:pt x="212928" y="142875"/>
                    </a:cubicBezTo>
                    <a:lnTo>
                      <a:pt x="0" y="142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52" name="角丸四角形 651"/>
              <p:cNvSpPr/>
              <p:nvPr/>
            </p:nvSpPr>
            <p:spPr>
              <a:xfrm>
                <a:off x="6654488" y="3687664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53" name="角丸四角形 652"/>
              <p:cNvSpPr/>
              <p:nvPr/>
            </p:nvSpPr>
            <p:spPr>
              <a:xfrm>
                <a:off x="6852804" y="3687664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631" name="フリーフォーム 630"/>
            <p:cNvSpPr/>
            <p:nvPr/>
          </p:nvSpPr>
          <p:spPr>
            <a:xfrm rot="5086986">
              <a:off x="6650383" y="3437827"/>
              <a:ext cx="242752" cy="293171"/>
            </a:xfrm>
            <a:custGeom>
              <a:avLst/>
              <a:gdLst>
                <a:gd name="connsiteX0" fmla="*/ 671382 w 1159475"/>
                <a:gd name="connsiteY0" fmla="*/ 0 h 1400297"/>
                <a:gd name="connsiteX1" fmla="*/ 764597 w 1159475"/>
                <a:gd name="connsiteY1" fmla="*/ 93215 h 1400297"/>
                <a:gd name="connsiteX2" fmla="*/ 764597 w 1159475"/>
                <a:gd name="connsiteY2" fmla="*/ 696590 h 1400297"/>
                <a:gd name="connsiteX3" fmla="*/ 794859 w 1159475"/>
                <a:gd name="connsiteY3" fmla="*/ 696590 h 1400297"/>
                <a:gd name="connsiteX4" fmla="*/ 794859 w 1159475"/>
                <a:gd name="connsiteY4" fmla="*/ 174177 h 1400297"/>
                <a:gd name="connsiteX5" fmla="*/ 888074 w 1159475"/>
                <a:gd name="connsiteY5" fmla="*/ 80962 h 1400297"/>
                <a:gd name="connsiteX6" fmla="*/ 981289 w 1159475"/>
                <a:gd name="connsiteY6" fmla="*/ 174177 h 1400297"/>
                <a:gd name="connsiteX7" fmla="*/ 981289 w 1159475"/>
                <a:gd name="connsiteY7" fmla="*/ 696590 h 1400297"/>
                <a:gd name="connsiteX8" fmla="*/ 1009170 w 1159475"/>
                <a:gd name="connsiteY8" fmla="*/ 696590 h 1400297"/>
                <a:gd name="connsiteX9" fmla="*/ 1009170 w 1159475"/>
                <a:gd name="connsiteY9" fmla="*/ 389600 h 1400297"/>
                <a:gd name="connsiteX10" fmla="*/ 1055069 w 1159475"/>
                <a:gd name="connsiteY10" fmla="*/ 320354 h 1400297"/>
                <a:gd name="connsiteX11" fmla="*/ 1084321 w 1159475"/>
                <a:gd name="connsiteY11" fmla="*/ 314449 h 1400297"/>
                <a:gd name="connsiteX12" fmla="*/ 1113573 w 1159475"/>
                <a:gd name="connsiteY12" fmla="*/ 320354 h 1400297"/>
                <a:gd name="connsiteX13" fmla="*/ 1159471 w 1159475"/>
                <a:gd name="connsiteY13" fmla="*/ 389600 h 1400297"/>
                <a:gd name="connsiteX14" fmla="*/ 1159471 w 1159475"/>
                <a:gd name="connsiteY14" fmla="*/ 797449 h 1400297"/>
                <a:gd name="connsiteX15" fmla="*/ 1159475 w 1159475"/>
                <a:gd name="connsiteY15" fmla="*/ 797466 h 1400297"/>
                <a:gd name="connsiteX16" fmla="*/ 1159475 w 1159475"/>
                <a:gd name="connsiteY16" fmla="*/ 1048443 h 1400297"/>
                <a:gd name="connsiteX17" fmla="*/ 807621 w 1159475"/>
                <a:gd name="connsiteY17" fmla="*/ 1400297 h 1400297"/>
                <a:gd name="connsiteX18" fmla="*/ 713802 w 1159475"/>
                <a:gd name="connsiteY18" fmla="*/ 1400297 h 1400297"/>
                <a:gd name="connsiteX19" fmla="*/ 369096 w 1159475"/>
                <a:gd name="connsiteY19" fmla="*/ 1119354 h 1400297"/>
                <a:gd name="connsiteX20" fmla="*/ 363914 w 1159475"/>
                <a:gd name="connsiteY20" fmla="*/ 1067950 h 1400297"/>
                <a:gd name="connsiteX21" fmla="*/ 32099 w 1159475"/>
                <a:gd name="connsiteY21" fmla="*/ 736134 h 1400297"/>
                <a:gd name="connsiteX22" fmla="*/ 8025 w 1159475"/>
                <a:gd name="connsiteY22" fmla="*/ 617398 h 1400297"/>
                <a:gd name="connsiteX23" fmla="*/ 32099 w 1159475"/>
                <a:gd name="connsiteY23" fmla="*/ 581144 h 1400297"/>
                <a:gd name="connsiteX24" fmla="*/ 68353 w 1159475"/>
                <a:gd name="connsiteY24" fmla="*/ 557070 h 1400297"/>
                <a:gd name="connsiteX25" fmla="*/ 187089 w 1159475"/>
                <a:gd name="connsiteY25" fmla="*/ 581144 h 1400297"/>
                <a:gd name="connsiteX26" fmla="*/ 363853 w 1159475"/>
                <a:gd name="connsiteY26" fmla="*/ 757908 h 1400297"/>
                <a:gd name="connsiteX27" fmla="*/ 363853 w 1159475"/>
                <a:gd name="connsiteY27" fmla="*/ 210413 h 1400297"/>
                <a:gd name="connsiteX28" fmla="*/ 457068 w 1159475"/>
                <a:gd name="connsiteY28" fmla="*/ 117198 h 1400297"/>
                <a:gd name="connsiteX29" fmla="*/ 550283 w 1159475"/>
                <a:gd name="connsiteY29" fmla="*/ 210413 h 1400297"/>
                <a:gd name="connsiteX30" fmla="*/ 550283 w 1159475"/>
                <a:gd name="connsiteY30" fmla="*/ 696590 h 1400297"/>
                <a:gd name="connsiteX31" fmla="*/ 578167 w 1159475"/>
                <a:gd name="connsiteY31" fmla="*/ 696590 h 1400297"/>
                <a:gd name="connsiteX32" fmla="*/ 578167 w 1159475"/>
                <a:gd name="connsiteY32" fmla="*/ 93215 h 1400297"/>
                <a:gd name="connsiteX33" fmla="*/ 671382 w 1159475"/>
                <a:gd name="connsiteY33" fmla="*/ 0 h 14002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59475" h="1400297">
                  <a:moveTo>
                    <a:pt x="671382" y="0"/>
                  </a:moveTo>
                  <a:cubicBezTo>
                    <a:pt x="722863" y="0"/>
                    <a:pt x="764597" y="41734"/>
                    <a:pt x="764597" y="93215"/>
                  </a:cubicBezTo>
                  <a:lnTo>
                    <a:pt x="764597" y="696590"/>
                  </a:lnTo>
                  <a:lnTo>
                    <a:pt x="794859" y="696590"/>
                  </a:lnTo>
                  <a:lnTo>
                    <a:pt x="794859" y="174177"/>
                  </a:lnTo>
                  <a:cubicBezTo>
                    <a:pt x="794859" y="122696"/>
                    <a:pt x="836593" y="80962"/>
                    <a:pt x="888074" y="80962"/>
                  </a:cubicBezTo>
                  <a:cubicBezTo>
                    <a:pt x="939555" y="80962"/>
                    <a:pt x="981289" y="122696"/>
                    <a:pt x="981289" y="174177"/>
                  </a:cubicBezTo>
                  <a:lnTo>
                    <a:pt x="981289" y="696590"/>
                  </a:lnTo>
                  <a:lnTo>
                    <a:pt x="1009170" y="696590"/>
                  </a:lnTo>
                  <a:lnTo>
                    <a:pt x="1009170" y="389600"/>
                  </a:lnTo>
                  <a:cubicBezTo>
                    <a:pt x="1009170" y="358471"/>
                    <a:pt x="1028096" y="331763"/>
                    <a:pt x="1055069" y="320354"/>
                  </a:cubicBezTo>
                  <a:lnTo>
                    <a:pt x="1084321" y="314449"/>
                  </a:lnTo>
                  <a:lnTo>
                    <a:pt x="1113573" y="320354"/>
                  </a:lnTo>
                  <a:cubicBezTo>
                    <a:pt x="1140545" y="331763"/>
                    <a:pt x="1159471" y="358471"/>
                    <a:pt x="1159471" y="389600"/>
                  </a:cubicBezTo>
                  <a:lnTo>
                    <a:pt x="1159471" y="797449"/>
                  </a:lnTo>
                  <a:lnTo>
                    <a:pt x="1159475" y="797466"/>
                  </a:lnTo>
                  <a:lnTo>
                    <a:pt x="1159475" y="1048443"/>
                  </a:lnTo>
                  <a:cubicBezTo>
                    <a:pt x="1159475" y="1242767"/>
                    <a:pt x="1001945" y="1400297"/>
                    <a:pt x="807621" y="1400297"/>
                  </a:cubicBezTo>
                  <a:lnTo>
                    <a:pt x="713802" y="1400297"/>
                  </a:lnTo>
                  <a:cubicBezTo>
                    <a:pt x="543768" y="1400297"/>
                    <a:pt x="401905" y="1279688"/>
                    <a:pt x="369096" y="1119354"/>
                  </a:cubicBezTo>
                  <a:lnTo>
                    <a:pt x="363914" y="1067950"/>
                  </a:lnTo>
                  <a:lnTo>
                    <a:pt x="32099" y="736134"/>
                  </a:lnTo>
                  <a:cubicBezTo>
                    <a:pt x="0" y="704035"/>
                    <a:pt x="-8025" y="656977"/>
                    <a:pt x="8025" y="617398"/>
                  </a:cubicBezTo>
                  <a:lnTo>
                    <a:pt x="32099" y="581144"/>
                  </a:lnTo>
                  <a:lnTo>
                    <a:pt x="68353" y="557070"/>
                  </a:lnTo>
                  <a:cubicBezTo>
                    <a:pt x="107932" y="541020"/>
                    <a:pt x="154990" y="549045"/>
                    <a:pt x="187089" y="581144"/>
                  </a:cubicBezTo>
                  <a:lnTo>
                    <a:pt x="363853" y="757908"/>
                  </a:lnTo>
                  <a:lnTo>
                    <a:pt x="363853" y="210413"/>
                  </a:lnTo>
                  <a:cubicBezTo>
                    <a:pt x="363853" y="158932"/>
                    <a:pt x="405587" y="117198"/>
                    <a:pt x="457068" y="117198"/>
                  </a:cubicBezTo>
                  <a:cubicBezTo>
                    <a:pt x="508549" y="117198"/>
                    <a:pt x="550283" y="158932"/>
                    <a:pt x="550283" y="210413"/>
                  </a:cubicBezTo>
                  <a:lnTo>
                    <a:pt x="550283" y="696590"/>
                  </a:lnTo>
                  <a:lnTo>
                    <a:pt x="578167" y="696590"/>
                  </a:lnTo>
                  <a:lnTo>
                    <a:pt x="578167" y="93215"/>
                  </a:lnTo>
                  <a:cubicBezTo>
                    <a:pt x="578167" y="41734"/>
                    <a:pt x="619901" y="0"/>
                    <a:pt x="671382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32" name="片側の 2 つの角を丸めた四角形 440"/>
            <p:cNvSpPr/>
            <p:nvPr/>
          </p:nvSpPr>
          <p:spPr>
            <a:xfrm rot="14400000">
              <a:off x="6274161" y="3674212"/>
              <a:ext cx="480578" cy="534819"/>
            </a:xfrm>
            <a:custGeom>
              <a:avLst/>
              <a:gdLst>
                <a:gd name="connsiteX0" fmla="*/ 2424 w 514044"/>
                <a:gd name="connsiteY0" fmla="*/ 185326 h 534819"/>
                <a:gd name="connsiteX1" fmla="*/ 52379 w 514044"/>
                <a:gd name="connsiteY1" fmla="*/ 98801 h 534819"/>
                <a:gd name="connsiteX2" fmla="*/ 412485 w 514044"/>
                <a:gd name="connsiteY2" fmla="*/ 2311 h 534819"/>
                <a:gd name="connsiteX3" fmla="*/ 449937 w 514044"/>
                <a:gd name="connsiteY3" fmla="*/ 3810 h 534819"/>
                <a:gd name="connsiteX4" fmla="*/ 514044 w 514044"/>
                <a:gd name="connsiteY4" fmla="*/ 74042 h 534819"/>
                <a:gd name="connsiteX5" fmla="*/ 514044 w 514044"/>
                <a:gd name="connsiteY5" fmla="*/ 534819 h 534819"/>
                <a:gd name="connsiteX6" fmla="*/ 370480 w 514044"/>
                <a:gd name="connsiteY6" fmla="*/ 534819 h 534819"/>
                <a:gd name="connsiteX7" fmla="*/ 370480 w 514044"/>
                <a:gd name="connsiteY7" fmla="*/ 159845 h 534819"/>
                <a:gd name="connsiteX8" fmla="*/ 88949 w 514044"/>
                <a:gd name="connsiteY8" fmla="*/ 235281 h 534819"/>
                <a:gd name="connsiteX9" fmla="*/ 93864 w 514044"/>
                <a:gd name="connsiteY9" fmla="*/ 276766 h 534819"/>
                <a:gd name="connsiteX0" fmla="*/ 6471 w 468136"/>
                <a:gd name="connsiteY0" fmla="*/ 98801 h 534819"/>
                <a:gd name="connsiteX1" fmla="*/ 366577 w 468136"/>
                <a:gd name="connsiteY1" fmla="*/ 2311 h 534819"/>
                <a:gd name="connsiteX2" fmla="*/ 404029 w 468136"/>
                <a:gd name="connsiteY2" fmla="*/ 3810 h 534819"/>
                <a:gd name="connsiteX3" fmla="*/ 468136 w 468136"/>
                <a:gd name="connsiteY3" fmla="*/ 74042 h 534819"/>
                <a:gd name="connsiteX4" fmla="*/ 468136 w 468136"/>
                <a:gd name="connsiteY4" fmla="*/ 534819 h 534819"/>
                <a:gd name="connsiteX5" fmla="*/ 324572 w 468136"/>
                <a:gd name="connsiteY5" fmla="*/ 534819 h 534819"/>
                <a:gd name="connsiteX6" fmla="*/ 324572 w 468136"/>
                <a:gd name="connsiteY6" fmla="*/ 159845 h 534819"/>
                <a:gd name="connsiteX7" fmla="*/ 43041 w 468136"/>
                <a:gd name="connsiteY7" fmla="*/ 235281 h 534819"/>
                <a:gd name="connsiteX8" fmla="*/ 47956 w 468136"/>
                <a:gd name="connsiteY8" fmla="*/ 276766 h 534819"/>
                <a:gd name="connsiteX0" fmla="*/ 0 w 461665"/>
                <a:gd name="connsiteY0" fmla="*/ 98801 h 534819"/>
                <a:gd name="connsiteX1" fmla="*/ 360106 w 461665"/>
                <a:gd name="connsiteY1" fmla="*/ 2311 h 534819"/>
                <a:gd name="connsiteX2" fmla="*/ 397558 w 461665"/>
                <a:gd name="connsiteY2" fmla="*/ 3810 h 534819"/>
                <a:gd name="connsiteX3" fmla="*/ 461665 w 461665"/>
                <a:gd name="connsiteY3" fmla="*/ 74042 h 534819"/>
                <a:gd name="connsiteX4" fmla="*/ 461665 w 461665"/>
                <a:gd name="connsiteY4" fmla="*/ 534819 h 534819"/>
                <a:gd name="connsiteX5" fmla="*/ 318101 w 461665"/>
                <a:gd name="connsiteY5" fmla="*/ 534819 h 534819"/>
                <a:gd name="connsiteX6" fmla="*/ 318101 w 461665"/>
                <a:gd name="connsiteY6" fmla="*/ 159845 h 534819"/>
                <a:gd name="connsiteX7" fmla="*/ 36570 w 461665"/>
                <a:gd name="connsiteY7" fmla="*/ 235281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72050 w 497145"/>
                <a:gd name="connsiteY7" fmla="*/ 235281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85061 w 497145"/>
                <a:gd name="connsiteY7" fmla="*/ 231794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85061 w 497145"/>
                <a:gd name="connsiteY7" fmla="*/ 231794 h 534819"/>
                <a:gd name="connsiteX8" fmla="*/ 0 w 497145"/>
                <a:gd name="connsiteY8" fmla="*/ 106913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85061 w 497145"/>
                <a:gd name="connsiteY7" fmla="*/ 231794 h 534819"/>
                <a:gd name="connsiteX8" fmla="*/ 46073 w 497145"/>
                <a:gd name="connsiteY8" fmla="*/ 179460 h 534819"/>
                <a:gd name="connsiteX9" fmla="*/ 0 w 497145"/>
                <a:gd name="connsiteY9" fmla="*/ 106913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85061 w 497145"/>
                <a:gd name="connsiteY7" fmla="*/ 231794 h 534819"/>
                <a:gd name="connsiteX8" fmla="*/ 103137 w 497145"/>
                <a:gd name="connsiteY8" fmla="*/ 153013 h 534819"/>
                <a:gd name="connsiteX9" fmla="*/ 0 w 497145"/>
                <a:gd name="connsiteY9" fmla="*/ 106913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85061 w 497145"/>
                <a:gd name="connsiteY7" fmla="*/ 231794 h 534819"/>
                <a:gd name="connsiteX8" fmla="*/ 82761 w 497145"/>
                <a:gd name="connsiteY8" fmla="*/ 165445 h 534819"/>
                <a:gd name="connsiteX9" fmla="*/ 0 w 497145"/>
                <a:gd name="connsiteY9" fmla="*/ 106913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85061 w 497145"/>
                <a:gd name="connsiteY7" fmla="*/ 231794 h 534819"/>
                <a:gd name="connsiteX8" fmla="*/ 82761 w 497145"/>
                <a:gd name="connsiteY8" fmla="*/ 165445 h 534819"/>
                <a:gd name="connsiteX9" fmla="*/ 0 w 497145"/>
                <a:gd name="connsiteY9" fmla="*/ 106913 h 534819"/>
                <a:gd name="connsiteX0" fmla="*/ 0 w 480578"/>
                <a:gd name="connsiteY0" fmla="*/ 101079 h 534819"/>
                <a:gd name="connsiteX1" fmla="*/ 379019 w 480578"/>
                <a:gd name="connsiteY1" fmla="*/ 2311 h 534819"/>
                <a:gd name="connsiteX2" fmla="*/ 416471 w 480578"/>
                <a:gd name="connsiteY2" fmla="*/ 3810 h 534819"/>
                <a:gd name="connsiteX3" fmla="*/ 480578 w 480578"/>
                <a:gd name="connsiteY3" fmla="*/ 74042 h 534819"/>
                <a:gd name="connsiteX4" fmla="*/ 480578 w 480578"/>
                <a:gd name="connsiteY4" fmla="*/ 534819 h 534819"/>
                <a:gd name="connsiteX5" fmla="*/ 337014 w 480578"/>
                <a:gd name="connsiteY5" fmla="*/ 534819 h 534819"/>
                <a:gd name="connsiteX6" fmla="*/ 337014 w 480578"/>
                <a:gd name="connsiteY6" fmla="*/ 159845 h 534819"/>
                <a:gd name="connsiteX7" fmla="*/ 68494 w 480578"/>
                <a:gd name="connsiteY7" fmla="*/ 231794 h 534819"/>
                <a:gd name="connsiteX8" fmla="*/ 66194 w 480578"/>
                <a:gd name="connsiteY8" fmla="*/ 165445 h 534819"/>
                <a:gd name="connsiteX9" fmla="*/ 0 w 480578"/>
                <a:gd name="connsiteY9" fmla="*/ 101079 h 534819"/>
                <a:gd name="connsiteX0" fmla="*/ 0 w 480578"/>
                <a:gd name="connsiteY0" fmla="*/ 101079 h 534819"/>
                <a:gd name="connsiteX1" fmla="*/ 379019 w 480578"/>
                <a:gd name="connsiteY1" fmla="*/ 2311 h 534819"/>
                <a:gd name="connsiteX2" fmla="*/ 416471 w 480578"/>
                <a:gd name="connsiteY2" fmla="*/ 3810 h 534819"/>
                <a:gd name="connsiteX3" fmla="*/ 480578 w 480578"/>
                <a:gd name="connsiteY3" fmla="*/ 74042 h 534819"/>
                <a:gd name="connsiteX4" fmla="*/ 480578 w 480578"/>
                <a:gd name="connsiteY4" fmla="*/ 534819 h 534819"/>
                <a:gd name="connsiteX5" fmla="*/ 337014 w 480578"/>
                <a:gd name="connsiteY5" fmla="*/ 534819 h 534819"/>
                <a:gd name="connsiteX6" fmla="*/ 337014 w 480578"/>
                <a:gd name="connsiteY6" fmla="*/ 159845 h 534819"/>
                <a:gd name="connsiteX7" fmla="*/ 83410 w 480578"/>
                <a:gd name="connsiteY7" fmla="*/ 225009 h 534819"/>
                <a:gd name="connsiteX8" fmla="*/ 66194 w 480578"/>
                <a:gd name="connsiteY8" fmla="*/ 165445 h 534819"/>
                <a:gd name="connsiteX9" fmla="*/ 0 w 480578"/>
                <a:gd name="connsiteY9" fmla="*/ 101079 h 534819"/>
                <a:gd name="connsiteX0" fmla="*/ 0 w 480578"/>
                <a:gd name="connsiteY0" fmla="*/ 101079 h 534819"/>
                <a:gd name="connsiteX1" fmla="*/ 379019 w 480578"/>
                <a:gd name="connsiteY1" fmla="*/ 2311 h 534819"/>
                <a:gd name="connsiteX2" fmla="*/ 416471 w 480578"/>
                <a:gd name="connsiteY2" fmla="*/ 3810 h 534819"/>
                <a:gd name="connsiteX3" fmla="*/ 480578 w 480578"/>
                <a:gd name="connsiteY3" fmla="*/ 74042 h 534819"/>
                <a:gd name="connsiteX4" fmla="*/ 480578 w 480578"/>
                <a:gd name="connsiteY4" fmla="*/ 534819 h 534819"/>
                <a:gd name="connsiteX5" fmla="*/ 337014 w 480578"/>
                <a:gd name="connsiteY5" fmla="*/ 534819 h 534819"/>
                <a:gd name="connsiteX6" fmla="*/ 337014 w 480578"/>
                <a:gd name="connsiteY6" fmla="*/ 159845 h 534819"/>
                <a:gd name="connsiteX7" fmla="*/ 77253 w 480578"/>
                <a:gd name="connsiteY7" fmla="*/ 228053 h 534819"/>
                <a:gd name="connsiteX8" fmla="*/ 66194 w 480578"/>
                <a:gd name="connsiteY8" fmla="*/ 165445 h 534819"/>
                <a:gd name="connsiteX9" fmla="*/ 0 w 480578"/>
                <a:gd name="connsiteY9" fmla="*/ 101079 h 534819"/>
                <a:gd name="connsiteX0" fmla="*/ 0 w 480578"/>
                <a:gd name="connsiteY0" fmla="*/ 101079 h 534819"/>
                <a:gd name="connsiteX1" fmla="*/ 379019 w 480578"/>
                <a:gd name="connsiteY1" fmla="*/ 2311 h 534819"/>
                <a:gd name="connsiteX2" fmla="*/ 416471 w 480578"/>
                <a:gd name="connsiteY2" fmla="*/ 3810 h 534819"/>
                <a:gd name="connsiteX3" fmla="*/ 480578 w 480578"/>
                <a:gd name="connsiteY3" fmla="*/ 74042 h 534819"/>
                <a:gd name="connsiteX4" fmla="*/ 480578 w 480578"/>
                <a:gd name="connsiteY4" fmla="*/ 534819 h 534819"/>
                <a:gd name="connsiteX5" fmla="*/ 337014 w 480578"/>
                <a:gd name="connsiteY5" fmla="*/ 534819 h 534819"/>
                <a:gd name="connsiteX6" fmla="*/ 337014 w 480578"/>
                <a:gd name="connsiteY6" fmla="*/ 159845 h 534819"/>
                <a:gd name="connsiteX7" fmla="*/ 77253 w 480578"/>
                <a:gd name="connsiteY7" fmla="*/ 228053 h 534819"/>
                <a:gd name="connsiteX8" fmla="*/ 66194 w 480578"/>
                <a:gd name="connsiteY8" fmla="*/ 165445 h 534819"/>
                <a:gd name="connsiteX9" fmla="*/ 0 w 480578"/>
                <a:gd name="connsiteY9" fmla="*/ 101079 h 5348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480578" h="534819">
                  <a:moveTo>
                    <a:pt x="0" y="101079"/>
                  </a:moveTo>
                  <a:lnTo>
                    <a:pt x="379019" y="2311"/>
                  </a:lnTo>
                  <a:cubicBezTo>
                    <a:pt x="391887" y="-1137"/>
                    <a:pt x="404878" y="-800"/>
                    <a:pt x="416471" y="3810"/>
                  </a:cubicBezTo>
                  <a:cubicBezTo>
                    <a:pt x="452570" y="6565"/>
                    <a:pt x="480578" y="37033"/>
                    <a:pt x="480578" y="74042"/>
                  </a:cubicBezTo>
                  <a:lnTo>
                    <a:pt x="480578" y="534819"/>
                  </a:lnTo>
                  <a:lnTo>
                    <a:pt x="337014" y="534819"/>
                  </a:lnTo>
                  <a:lnTo>
                    <a:pt x="337014" y="159845"/>
                  </a:lnTo>
                  <a:lnTo>
                    <a:pt x="77253" y="228053"/>
                  </a:lnTo>
                  <a:cubicBezTo>
                    <a:pt x="76486" y="205937"/>
                    <a:pt x="83950" y="204822"/>
                    <a:pt x="66194" y="165445"/>
                  </a:cubicBezTo>
                  <a:cubicBezTo>
                    <a:pt x="48438" y="126068"/>
                    <a:pt x="27587" y="120590"/>
                    <a:pt x="0" y="101079"/>
                  </a:cubicBezTo>
                  <a:close/>
                </a:path>
              </a:pathLst>
            </a:custGeom>
            <a:solidFill>
              <a:srgbClr val="FFC000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654" name="グループ化 653"/>
          <p:cNvGrpSpPr/>
          <p:nvPr/>
        </p:nvGrpSpPr>
        <p:grpSpPr>
          <a:xfrm>
            <a:off x="4638163" y="798376"/>
            <a:ext cx="652154" cy="1631039"/>
            <a:chOff x="4399747" y="3463037"/>
            <a:chExt cx="1063593" cy="2660049"/>
          </a:xfrm>
        </p:grpSpPr>
        <p:grpSp>
          <p:nvGrpSpPr>
            <p:cNvPr id="655" name="グループ化 654"/>
            <p:cNvGrpSpPr/>
            <p:nvPr/>
          </p:nvGrpSpPr>
          <p:grpSpPr>
            <a:xfrm>
              <a:off x="4598375" y="3473822"/>
              <a:ext cx="864965" cy="2649264"/>
              <a:chOff x="4598375" y="3473822"/>
              <a:chExt cx="864965" cy="2649264"/>
            </a:xfrm>
          </p:grpSpPr>
          <p:sp>
            <p:nvSpPr>
              <p:cNvPr id="658" name="星 24 657"/>
              <p:cNvSpPr/>
              <p:nvPr/>
            </p:nvSpPr>
            <p:spPr>
              <a:xfrm>
                <a:off x="4702455" y="3473822"/>
                <a:ext cx="480409" cy="489585"/>
              </a:xfrm>
              <a:prstGeom prst="star24">
                <a:avLst>
                  <a:gd name="adj" fmla="val 47257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59" name="円/楕円 658"/>
              <p:cNvSpPr/>
              <p:nvPr/>
            </p:nvSpPr>
            <p:spPr>
              <a:xfrm rot="900000" flipH="1">
                <a:off x="5103118" y="3757886"/>
                <a:ext cx="81367" cy="125751"/>
              </a:xfrm>
              <a:prstGeom prst="ellipse">
                <a:avLst/>
              </a:prstGeom>
              <a:solidFill>
                <a:srgbClr val="ED7D31">
                  <a:lumMod val="40000"/>
                  <a:lumOff val="6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60" name="円/楕円 659"/>
              <p:cNvSpPr/>
              <p:nvPr/>
            </p:nvSpPr>
            <p:spPr>
              <a:xfrm rot="20700000">
                <a:off x="4697971" y="3757887"/>
                <a:ext cx="81367" cy="125751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61" name="台形 660"/>
              <p:cNvSpPr/>
              <p:nvPr/>
            </p:nvSpPr>
            <p:spPr>
              <a:xfrm>
                <a:off x="4853481" y="3957744"/>
                <a:ext cx="174625" cy="180975"/>
              </a:xfrm>
              <a:prstGeom prst="trapezoid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62" name="台形 661"/>
              <p:cNvSpPr/>
              <p:nvPr/>
            </p:nvSpPr>
            <p:spPr>
              <a:xfrm rot="10800000">
                <a:off x="4778788" y="4097910"/>
                <a:ext cx="336120" cy="585742"/>
              </a:xfrm>
              <a:prstGeom prst="trapezoid">
                <a:avLst>
                  <a:gd name="adj" fmla="val 37044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63" name="フリーフォーム 662"/>
              <p:cNvSpPr/>
              <p:nvPr/>
            </p:nvSpPr>
            <p:spPr>
              <a:xfrm rot="20700000">
                <a:off x="5221048" y="5013096"/>
                <a:ext cx="242292" cy="266783"/>
              </a:xfrm>
              <a:custGeom>
                <a:avLst/>
                <a:gdLst>
                  <a:gd name="connsiteX0" fmla="*/ 548191 w 1053558"/>
                  <a:gd name="connsiteY0" fmla="*/ 0 h 1160050"/>
                  <a:gd name="connsiteX1" fmla="*/ 603898 w 1053558"/>
                  <a:gd name="connsiteY1" fmla="*/ 0 h 1160050"/>
                  <a:gd name="connsiteX2" fmla="*/ 888019 w 1053558"/>
                  <a:gd name="connsiteY2" fmla="*/ 284122 h 1160050"/>
                  <a:gd name="connsiteX3" fmla="*/ 888018 w 1053558"/>
                  <a:gd name="connsiteY3" fmla="*/ 519599 h 1160050"/>
                  <a:gd name="connsiteX4" fmla="*/ 1044877 w 1053558"/>
                  <a:gd name="connsiteY4" fmla="*/ 791774 h 1160050"/>
                  <a:gd name="connsiteX5" fmla="*/ 1021051 w 1053558"/>
                  <a:gd name="connsiteY5" fmla="*/ 880419 h 1160050"/>
                  <a:gd name="connsiteX6" fmla="*/ 932405 w 1053558"/>
                  <a:gd name="connsiteY6" fmla="*/ 856592 h 1160050"/>
                  <a:gd name="connsiteX7" fmla="*/ 766226 w 1053558"/>
                  <a:gd name="connsiteY7" fmla="*/ 568242 h 1160050"/>
                  <a:gd name="connsiteX8" fmla="*/ 757081 w 1053558"/>
                  <a:gd name="connsiteY8" fmla="*/ 568242 h 1160050"/>
                  <a:gd name="connsiteX9" fmla="*/ 829280 w 1053558"/>
                  <a:gd name="connsiteY9" fmla="*/ 981260 h 1160050"/>
                  <a:gd name="connsiteX10" fmla="*/ 776520 w 1053558"/>
                  <a:gd name="connsiteY10" fmla="*/ 1056372 h 1160050"/>
                  <a:gd name="connsiteX11" fmla="*/ 701407 w 1053558"/>
                  <a:gd name="connsiteY11" fmla="*/ 1003613 h 1160050"/>
                  <a:gd name="connsiteX12" fmla="*/ 625300 w 1053558"/>
                  <a:gd name="connsiteY12" fmla="*/ 568242 h 1160050"/>
                  <a:gd name="connsiteX13" fmla="*/ 612400 w 1053558"/>
                  <a:gd name="connsiteY13" fmla="*/ 568242 h 1160050"/>
                  <a:gd name="connsiteX14" fmla="*/ 612400 w 1053558"/>
                  <a:gd name="connsiteY14" fmla="*/ 1095144 h 1160050"/>
                  <a:gd name="connsiteX15" fmla="*/ 547494 w 1053558"/>
                  <a:gd name="connsiteY15" fmla="*/ 1160050 h 1160050"/>
                  <a:gd name="connsiteX16" fmla="*/ 482587 w 1053558"/>
                  <a:gd name="connsiteY16" fmla="*/ 1095144 h 1160050"/>
                  <a:gd name="connsiteX17" fmla="*/ 482587 w 1053558"/>
                  <a:gd name="connsiteY17" fmla="*/ 568242 h 1160050"/>
                  <a:gd name="connsiteX18" fmla="*/ 466450 w 1053558"/>
                  <a:gd name="connsiteY18" fmla="*/ 568242 h 1160050"/>
                  <a:gd name="connsiteX19" fmla="*/ 349528 w 1053558"/>
                  <a:gd name="connsiteY19" fmla="*/ 1004601 h 1160050"/>
                  <a:gd name="connsiteX20" fmla="*/ 270035 w 1053558"/>
                  <a:gd name="connsiteY20" fmla="*/ 1050496 h 1160050"/>
                  <a:gd name="connsiteX21" fmla="*/ 224140 w 1053558"/>
                  <a:gd name="connsiteY21" fmla="*/ 971003 h 1160050"/>
                  <a:gd name="connsiteX22" fmla="*/ 332059 w 1053558"/>
                  <a:gd name="connsiteY22" fmla="*/ 568242 h 1160050"/>
                  <a:gd name="connsiteX23" fmla="*/ 309740 w 1053558"/>
                  <a:gd name="connsiteY23" fmla="*/ 568242 h 1160050"/>
                  <a:gd name="connsiteX24" fmla="*/ 144848 w 1053558"/>
                  <a:gd name="connsiteY24" fmla="*/ 733133 h 1160050"/>
                  <a:gd name="connsiteX25" fmla="*/ 24852 w 1053558"/>
                  <a:gd name="connsiteY25" fmla="*/ 733133 h 1160050"/>
                  <a:gd name="connsiteX26" fmla="*/ 24852 w 1053558"/>
                  <a:gd name="connsiteY26" fmla="*/ 613137 h 1160050"/>
                  <a:gd name="connsiteX27" fmla="*/ 264069 w 1053558"/>
                  <a:gd name="connsiteY27" fmla="*/ 373920 h 1160050"/>
                  <a:gd name="connsiteX28" fmla="*/ 264069 w 1053558"/>
                  <a:gd name="connsiteY28" fmla="*/ 284122 h 1160050"/>
                  <a:gd name="connsiteX29" fmla="*/ 548191 w 1053558"/>
                  <a:gd name="connsiteY29" fmla="*/ 0 h 11600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053558" h="1160050">
                    <a:moveTo>
                      <a:pt x="548191" y="0"/>
                    </a:moveTo>
                    <a:lnTo>
                      <a:pt x="603898" y="0"/>
                    </a:lnTo>
                    <a:cubicBezTo>
                      <a:pt x="760815" y="0"/>
                      <a:pt x="888020" y="127205"/>
                      <a:pt x="888019" y="284122"/>
                    </a:cubicBezTo>
                    <a:lnTo>
                      <a:pt x="888018" y="519599"/>
                    </a:lnTo>
                    <a:lnTo>
                      <a:pt x="1044877" y="791774"/>
                    </a:lnTo>
                    <a:cubicBezTo>
                      <a:pt x="1062776" y="822832"/>
                      <a:pt x="1052109" y="862518"/>
                      <a:pt x="1021051" y="880419"/>
                    </a:cubicBezTo>
                    <a:cubicBezTo>
                      <a:pt x="989992" y="898318"/>
                      <a:pt x="950305" y="887650"/>
                      <a:pt x="932405" y="856592"/>
                    </a:cubicBezTo>
                    <a:lnTo>
                      <a:pt x="766226" y="568242"/>
                    </a:lnTo>
                    <a:lnTo>
                      <a:pt x="757081" y="568242"/>
                    </a:lnTo>
                    <a:lnTo>
                      <a:pt x="829280" y="981260"/>
                    </a:lnTo>
                    <a:cubicBezTo>
                      <a:pt x="835453" y="1016571"/>
                      <a:pt x="811832" y="1050199"/>
                      <a:pt x="776520" y="1056372"/>
                    </a:cubicBezTo>
                    <a:cubicBezTo>
                      <a:pt x="741209" y="1062545"/>
                      <a:pt x="707580" y="1038924"/>
                      <a:pt x="701407" y="1003613"/>
                    </a:cubicBezTo>
                    <a:lnTo>
                      <a:pt x="625300" y="568242"/>
                    </a:lnTo>
                    <a:lnTo>
                      <a:pt x="612400" y="568242"/>
                    </a:lnTo>
                    <a:lnTo>
                      <a:pt x="612400" y="1095144"/>
                    </a:lnTo>
                    <a:cubicBezTo>
                      <a:pt x="612400" y="1130992"/>
                      <a:pt x="583340" y="1160051"/>
                      <a:pt x="547494" y="1160050"/>
                    </a:cubicBezTo>
                    <a:cubicBezTo>
                      <a:pt x="511647" y="1160051"/>
                      <a:pt x="482587" y="1130992"/>
                      <a:pt x="482587" y="1095144"/>
                    </a:cubicBezTo>
                    <a:lnTo>
                      <a:pt x="482587" y="568242"/>
                    </a:lnTo>
                    <a:lnTo>
                      <a:pt x="466450" y="568242"/>
                    </a:lnTo>
                    <a:lnTo>
                      <a:pt x="349528" y="1004601"/>
                    </a:lnTo>
                    <a:cubicBezTo>
                      <a:pt x="340251" y="1039226"/>
                      <a:pt x="304661" y="1059773"/>
                      <a:pt x="270035" y="1050496"/>
                    </a:cubicBezTo>
                    <a:cubicBezTo>
                      <a:pt x="235409" y="1041219"/>
                      <a:pt x="214862" y="1005628"/>
                      <a:pt x="224140" y="971003"/>
                    </a:cubicBezTo>
                    <a:lnTo>
                      <a:pt x="332059" y="568242"/>
                    </a:lnTo>
                    <a:lnTo>
                      <a:pt x="309740" y="568242"/>
                    </a:lnTo>
                    <a:lnTo>
                      <a:pt x="144848" y="733133"/>
                    </a:lnTo>
                    <a:cubicBezTo>
                      <a:pt x="111712" y="766269"/>
                      <a:pt x="57988" y="766269"/>
                      <a:pt x="24852" y="733133"/>
                    </a:cubicBezTo>
                    <a:cubicBezTo>
                      <a:pt x="-8284" y="699998"/>
                      <a:pt x="-8284" y="646273"/>
                      <a:pt x="24852" y="613137"/>
                    </a:cubicBezTo>
                    <a:lnTo>
                      <a:pt x="264069" y="373920"/>
                    </a:lnTo>
                    <a:lnTo>
                      <a:pt x="264069" y="284122"/>
                    </a:lnTo>
                    <a:cubicBezTo>
                      <a:pt x="264069" y="127206"/>
                      <a:pt x="391274" y="1"/>
                      <a:pt x="548191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64" name="片側の 2 つの角を丸めた四角形 663"/>
              <p:cNvSpPr/>
              <p:nvPr/>
            </p:nvSpPr>
            <p:spPr>
              <a:xfrm rot="21004779" flipH="1">
                <a:off x="5177307" y="4127038"/>
                <a:ext cx="146050" cy="92997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44546A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65" name="円/楕円 664"/>
              <p:cNvSpPr/>
              <p:nvPr/>
            </p:nvSpPr>
            <p:spPr>
              <a:xfrm>
                <a:off x="4736656" y="3551873"/>
                <a:ext cx="408274" cy="471490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66" name="フリーフォーム 665"/>
              <p:cNvSpPr/>
              <p:nvPr/>
            </p:nvSpPr>
            <p:spPr>
              <a:xfrm>
                <a:off x="4649982" y="4097336"/>
                <a:ext cx="593730" cy="719773"/>
              </a:xfrm>
              <a:custGeom>
                <a:avLst/>
                <a:gdLst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300422 w 593730"/>
                  <a:gd name="connsiteY2" fmla="*/ 525283 h 992180"/>
                  <a:gd name="connsiteX3" fmla="*/ 446578 w 593730"/>
                  <a:gd name="connsiteY3" fmla="*/ 0 h 992180"/>
                  <a:gd name="connsiteX4" fmla="*/ 494773 w 593730"/>
                  <a:gd name="connsiteY4" fmla="*/ 0 h 992180"/>
                  <a:gd name="connsiteX5" fmla="*/ 593730 w 593730"/>
                  <a:gd name="connsiteY5" fmla="*/ 101424 h 992180"/>
                  <a:gd name="connsiteX6" fmla="*/ 523860 w 593730"/>
                  <a:gd name="connsiteY6" fmla="*/ 638690 h 992180"/>
                  <a:gd name="connsiteX7" fmla="*/ 589909 w 593730"/>
                  <a:gd name="connsiteY7" fmla="*/ 948532 h 992180"/>
                  <a:gd name="connsiteX8" fmla="*/ 323658 w 593730"/>
                  <a:gd name="connsiteY8" fmla="*/ 992180 h 992180"/>
                  <a:gd name="connsiteX9" fmla="*/ 289987 w 593730"/>
                  <a:gd name="connsiteY9" fmla="*/ 940147 h 992180"/>
                  <a:gd name="connsiteX10" fmla="*/ 257635 w 593730"/>
                  <a:gd name="connsiteY10" fmla="*/ 990141 h 992180"/>
                  <a:gd name="connsiteX11" fmla="*/ 3820 w 593730"/>
                  <a:gd name="connsiteY11" fmla="*/ 948532 h 992180"/>
                  <a:gd name="connsiteX12" fmla="*/ 69871 w 593730"/>
                  <a:gd name="connsiteY12" fmla="*/ 638688 h 992180"/>
                  <a:gd name="connsiteX13" fmla="*/ 0 w 593730"/>
                  <a:gd name="connsiteY13" fmla="*/ 101424 h 992180"/>
                  <a:gd name="connsiteX14" fmla="*/ 98957 w 593730"/>
                  <a:gd name="connsiteY14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23860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289987 w 593730"/>
                  <a:gd name="connsiteY8" fmla="*/ 940147 h 992180"/>
                  <a:gd name="connsiteX9" fmla="*/ 257635 w 593730"/>
                  <a:gd name="connsiteY9" fmla="*/ 990141 h 992180"/>
                  <a:gd name="connsiteX10" fmla="*/ 3820 w 593730"/>
                  <a:gd name="connsiteY10" fmla="*/ 948532 h 992180"/>
                  <a:gd name="connsiteX11" fmla="*/ 69871 w 593730"/>
                  <a:gd name="connsiteY11" fmla="*/ 638688 h 992180"/>
                  <a:gd name="connsiteX12" fmla="*/ 0 w 593730"/>
                  <a:gd name="connsiteY12" fmla="*/ 101424 h 992180"/>
                  <a:gd name="connsiteX13" fmla="*/ 98957 w 593730"/>
                  <a:gd name="connsiteY13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23860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289987 w 593730"/>
                  <a:gd name="connsiteY8" fmla="*/ 940147 h 992180"/>
                  <a:gd name="connsiteX9" fmla="*/ 257635 w 593730"/>
                  <a:gd name="connsiteY9" fmla="*/ 990141 h 992180"/>
                  <a:gd name="connsiteX10" fmla="*/ 3820 w 593730"/>
                  <a:gd name="connsiteY10" fmla="*/ 948532 h 992180"/>
                  <a:gd name="connsiteX11" fmla="*/ 38914 w 593730"/>
                  <a:gd name="connsiteY11" fmla="*/ 638688 h 992180"/>
                  <a:gd name="connsiteX12" fmla="*/ 0 w 593730"/>
                  <a:gd name="connsiteY12" fmla="*/ 101424 h 992180"/>
                  <a:gd name="connsiteX13" fmla="*/ 98957 w 593730"/>
                  <a:gd name="connsiteY13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35767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289987 w 593730"/>
                  <a:gd name="connsiteY8" fmla="*/ 940147 h 992180"/>
                  <a:gd name="connsiteX9" fmla="*/ 257635 w 593730"/>
                  <a:gd name="connsiteY9" fmla="*/ 990141 h 992180"/>
                  <a:gd name="connsiteX10" fmla="*/ 3820 w 593730"/>
                  <a:gd name="connsiteY10" fmla="*/ 948532 h 992180"/>
                  <a:gd name="connsiteX11" fmla="*/ 38914 w 593730"/>
                  <a:gd name="connsiteY11" fmla="*/ 638688 h 992180"/>
                  <a:gd name="connsiteX12" fmla="*/ 0 w 593730"/>
                  <a:gd name="connsiteY12" fmla="*/ 101424 h 992180"/>
                  <a:gd name="connsiteX13" fmla="*/ 98957 w 593730"/>
                  <a:gd name="connsiteY13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35767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289987 w 593730"/>
                  <a:gd name="connsiteY8" fmla="*/ 940147 h 992180"/>
                  <a:gd name="connsiteX9" fmla="*/ 257635 w 593730"/>
                  <a:gd name="connsiteY9" fmla="*/ 990141 h 992180"/>
                  <a:gd name="connsiteX10" fmla="*/ 30014 w 593730"/>
                  <a:gd name="connsiteY10" fmla="*/ 722313 h 992180"/>
                  <a:gd name="connsiteX11" fmla="*/ 38914 w 593730"/>
                  <a:gd name="connsiteY11" fmla="*/ 638688 h 992180"/>
                  <a:gd name="connsiteX12" fmla="*/ 0 w 593730"/>
                  <a:gd name="connsiteY12" fmla="*/ 101424 h 992180"/>
                  <a:gd name="connsiteX13" fmla="*/ 98957 w 593730"/>
                  <a:gd name="connsiteY13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35767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289987 w 593730"/>
                  <a:gd name="connsiteY8" fmla="*/ 940147 h 992180"/>
                  <a:gd name="connsiteX9" fmla="*/ 30014 w 593730"/>
                  <a:gd name="connsiteY9" fmla="*/ 722313 h 992180"/>
                  <a:gd name="connsiteX10" fmla="*/ 38914 w 593730"/>
                  <a:gd name="connsiteY10" fmla="*/ 638688 h 992180"/>
                  <a:gd name="connsiteX11" fmla="*/ 0 w 593730"/>
                  <a:gd name="connsiteY11" fmla="*/ 101424 h 992180"/>
                  <a:gd name="connsiteX12" fmla="*/ 98957 w 593730"/>
                  <a:gd name="connsiteY12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35767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30014 w 593730"/>
                  <a:gd name="connsiteY8" fmla="*/ 722313 h 992180"/>
                  <a:gd name="connsiteX9" fmla="*/ 38914 w 593730"/>
                  <a:gd name="connsiteY9" fmla="*/ 638688 h 992180"/>
                  <a:gd name="connsiteX10" fmla="*/ 0 w 593730"/>
                  <a:gd name="connsiteY10" fmla="*/ 101424 h 992180"/>
                  <a:gd name="connsiteX11" fmla="*/ 98957 w 593730"/>
                  <a:gd name="connsiteY11" fmla="*/ 0 h 992180"/>
                  <a:gd name="connsiteX0" fmla="*/ 98957 w 593730"/>
                  <a:gd name="connsiteY0" fmla="*/ 0 h 948532"/>
                  <a:gd name="connsiteX1" fmla="*/ 154266 w 593730"/>
                  <a:gd name="connsiteY1" fmla="*/ 0 h 948532"/>
                  <a:gd name="connsiteX2" fmla="*/ 446578 w 593730"/>
                  <a:gd name="connsiteY2" fmla="*/ 0 h 948532"/>
                  <a:gd name="connsiteX3" fmla="*/ 494773 w 593730"/>
                  <a:gd name="connsiteY3" fmla="*/ 0 h 948532"/>
                  <a:gd name="connsiteX4" fmla="*/ 593730 w 593730"/>
                  <a:gd name="connsiteY4" fmla="*/ 101424 h 948532"/>
                  <a:gd name="connsiteX5" fmla="*/ 535767 w 593730"/>
                  <a:gd name="connsiteY5" fmla="*/ 638690 h 948532"/>
                  <a:gd name="connsiteX6" fmla="*/ 589909 w 593730"/>
                  <a:gd name="connsiteY6" fmla="*/ 948532 h 948532"/>
                  <a:gd name="connsiteX7" fmla="*/ 30014 w 593730"/>
                  <a:gd name="connsiteY7" fmla="*/ 722313 h 948532"/>
                  <a:gd name="connsiteX8" fmla="*/ 38914 w 593730"/>
                  <a:gd name="connsiteY8" fmla="*/ 638688 h 948532"/>
                  <a:gd name="connsiteX9" fmla="*/ 0 w 593730"/>
                  <a:gd name="connsiteY9" fmla="*/ 101424 h 948532"/>
                  <a:gd name="connsiteX10" fmla="*/ 98957 w 593730"/>
                  <a:gd name="connsiteY10" fmla="*/ 0 h 948532"/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446578 w 593730"/>
                  <a:gd name="connsiteY2" fmla="*/ 0 h 722313"/>
                  <a:gd name="connsiteX3" fmla="*/ 494773 w 593730"/>
                  <a:gd name="connsiteY3" fmla="*/ 0 h 722313"/>
                  <a:gd name="connsiteX4" fmla="*/ 593730 w 593730"/>
                  <a:gd name="connsiteY4" fmla="*/ 101424 h 722313"/>
                  <a:gd name="connsiteX5" fmla="*/ 535767 w 593730"/>
                  <a:gd name="connsiteY5" fmla="*/ 638690 h 722313"/>
                  <a:gd name="connsiteX6" fmla="*/ 544666 w 593730"/>
                  <a:gd name="connsiteY6" fmla="*/ 722313 h 722313"/>
                  <a:gd name="connsiteX7" fmla="*/ 30014 w 593730"/>
                  <a:gd name="connsiteY7" fmla="*/ 722313 h 722313"/>
                  <a:gd name="connsiteX8" fmla="*/ 38914 w 593730"/>
                  <a:gd name="connsiteY8" fmla="*/ 638688 h 722313"/>
                  <a:gd name="connsiteX9" fmla="*/ 0 w 593730"/>
                  <a:gd name="connsiteY9" fmla="*/ 101424 h 722313"/>
                  <a:gd name="connsiteX10" fmla="*/ 98957 w 593730"/>
                  <a:gd name="connsiteY10" fmla="*/ 0 h 722313"/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446578 w 593730"/>
                  <a:gd name="connsiteY2" fmla="*/ 0 h 722313"/>
                  <a:gd name="connsiteX3" fmla="*/ 494773 w 593730"/>
                  <a:gd name="connsiteY3" fmla="*/ 0 h 722313"/>
                  <a:gd name="connsiteX4" fmla="*/ 593730 w 593730"/>
                  <a:gd name="connsiteY4" fmla="*/ 101424 h 722313"/>
                  <a:gd name="connsiteX5" fmla="*/ 535767 w 593730"/>
                  <a:gd name="connsiteY5" fmla="*/ 638690 h 722313"/>
                  <a:gd name="connsiteX6" fmla="*/ 544666 w 593730"/>
                  <a:gd name="connsiteY6" fmla="*/ 722313 h 722313"/>
                  <a:gd name="connsiteX7" fmla="*/ 30014 w 593730"/>
                  <a:gd name="connsiteY7" fmla="*/ 722313 h 722313"/>
                  <a:gd name="connsiteX8" fmla="*/ 0 w 593730"/>
                  <a:gd name="connsiteY8" fmla="*/ 101424 h 722313"/>
                  <a:gd name="connsiteX9" fmla="*/ 98957 w 593730"/>
                  <a:gd name="connsiteY9" fmla="*/ 0 h 722313"/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446578 w 593730"/>
                  <a:gd name="connsiteY2" fmla="*/ 0 h 722313"/>
                  <a:gd name="connsiteX3" fmla="*/ 494773 w 593730"/>
                  <a:gd name="connsiteY3" fmla="*/ 0 h 722313"/>
                  <a:gd name="connsiteX4" fmla="*/ 593730 w 593730"/>
                  <a:gd name="connsiteY4" fmla="*/ 101424 h 722313"/>
                  <a:gd name="connsiteX5" fmla="*/ 544666 w 593730"/>
                  <a:gd name="connsiteY5" fmla="*/ 722313 h 722313"/>
                  <a:gd name="connsiteX6" fmla="*/ 30014 w 593730"/>
                  <a:gd name="connsiteY6" fmla="*/ 722313 h 722313"/>
                  <a:gd name="connsiteX7" fmla="*/ 0 w 593730"/>
                  <a:gd name="connsiteY7" fmla="*/ 101424 h 722313"/>
                  <a:gd name="connsiteX8" fmla="*/ 98957 w 593730"/>
                  <a:gd name="connsiteY8" fmla="*/ 0 h 722313"/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446578 w 593730"/>
                  <a:gd name="connsiteY2" fmla="*/ 0 h 722313"/>
                  <a:gd name="connsiteX3" fmla="*/ 494773 w 593730"/>
                  <a:gd name="connsiteY3" fmla="*/ 0 h 722313"/>
                  <a:gd name="connsiteX4" fmla="*/ 593730 w 593730"/>
                  <a:gd name="connsiteY4" fmla="*/ 101424 h 722313"/>
                  <a:gd name="connsiteX5" fmla="*/ 544666 w 593730"/>
                  <a:gd name="connsiteY5" fmla="*/ 722313 h 722313"/>
                  <a:gd name="connsiteX6" fmla="*/ 88434 w 593730"/>
                  <a:gd name="connsiteY6" fmla="*/ 714693 h 722313"/>
                  <a:gd name="connsiteX7" fmla="*/ 0 w 593730"/>
                  <a:gd name="connsiteY7" fmla="*/ 101424 h 722313"/>
                  <a:gd name="connsiteX8" fmla="*/ 98957 w 593730"/>
                  <a:gd name="connsiteY8" fmla="*/ 0 h 722313"/>
                  <a:gd name="connsiteX0" fmla="*/ 98957 w 593730"/>
                  <a:gd name="connsiteY0" fmla="*/ 0 h 719773"/>
                  <a:gd name="connsiteX1" fmla="*/ 154266 w 593730"/>
                  <a:gd name="connsiteY1" fmla="*/ 0 h 719773"/>
                  <a:gd name="connsiteX2" fmla="*/ 446578 w 593730"/>
                  <a:gd name="connsiteY2" fmla="*/ 0 h 719773"/>
                  <a:gd name="connsiteX3" fmla="*/ 494773 w 593730"/>
                  <a:gd name="connsiteY3" fmla="*/ 0 h 719773"/>
                  <a:gd name="connsiteX4" fmla="*/ 593730 w 593730"/>
                  <a:gd name="connsiteY4" fmla="*/ 101424 h 719773"/>
                  <a:gd name="connsiteX5" fmla="*/ 516726 w 593730"/>
                  <a:gd name="connsiteY5" fmla="*/ 719773 h 719773"/>
                  <a:gd name="connsiteX6" fmla="*/ 88434 w 593730"/>
                  <a:gd name="connsiteY6" fmla="*/ 714693 h 719773"/>
                  <a:gd name="connsiteX7" fmla="*/ 0 w 593730"/>
                  <a:gd name="connsiteY7" fmla="*/ 101424 h 719773"/>
                  <a:gd name="connsiteX8" fmla="*/ 98957 w 593730"/>
                  <a:gd name="connsiteY8" fmla="*/ 0 h 719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93730" h="719773">
                    <a:moveTo>
                      <a:pt x="98957" y="0"/>
                    </a:moveTo>
                    <a:lnTo>
                      <a:pt x="154266" y="0"/>
                    </a:lnTo>
                    <a:lnTo>
                      <a:pt x="446578" y="0"/>
                    </a:lnTo>
                    <a:lnTo>
                      <a:pt x="494773" y="0"/>
                    </a:lnTo>
                    <a:cubicBezTo>
                      <a:pt x="549425" y="0"/>
                      <a:pt x="593730" y="45410"/>
                      <a:pt x="593730" y="101424"/>
                    </a:cubicBezTo>
                    <a:lnTo>
                      <a:pt x="516726" y="719773"/>
                    </a:lnTo>
                    <a:lnTo>
                      <a:pt x="88434" y="714693"/>
                    </a:lnTo>
                    <a:cubicBezTo>
                      <a:pt x="78429" y="507730"/>
                      <a:pt x="10005" y="308387"/>
                      <a:pt x="0" y="101424"/>
                    </a:cubicBezTo>
                    <a:cubicBezTo>
                      <a:pt x="0" y="45410"/>
                      <a:pt x="44305" y="0"/>
                      <a:pt x="98957" y="0"/>
                    </a:cubicBezTo>
                    <a:close/>
                  </a:path>
                </a:pathLst>
              </a:custGeom>
              <a:solidFill>
                <a:sysClr val="window" lastClr="FFFFFF">
                  <a:lumMod val="9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67" name="フリーフォーム 666"/>
              <p:cNvSpPr/>
              <p:nvPr/>
            </p:nvSpPr>
            <p:spPr>
              <a:xfrm rot="10800000">
                <a:off x="4678049" y="4835139"/>
                <a:ext cx="526588" cy="1197503"/>
              </a:xfrm>
              <a:custGeom>
                <a:avLst/>
                <a:gdLst>
                  <a:gd name="connsiteX0" fmla="*/ 569450 w 569450"/>
                  <a:gd name="connsiteY0" fmla="*/ 1041783 h 1041783"/>
                  <a:gd name="connsiteX1" fmla="*/ 0 w 569450"/>
                  <a:gd name="connsiteY1" fmla="*/ 1041783 h 1041783"/>
                  <a:gd name="connsiteX2" fmla="*/ 52101 w 569450"/>
                  <a:gd name="connsiteY2" fmla="*/ 739362 h 1041783"/>
                  <a:gd name="connsiteX3" fmla="*/ 155659 w 569450"/>
                  <a:gd name="connsiteY3" fmla="*/ 0 h 1041783"/>
                  <a:gd name="connsiteX4" fmla="*/ 277981 w 569450"/>
                  <a:gd name="connsiteY4" fmla="*/ 0 h 1041783"/>
                  <a:gd name="connsiteX5" fmla="*/ 277981 w 569450"/>
                  <a:gd name="connsiteY5" fmla="*/ 704754 h 1041783"/>
                  <a:gd name="connsiteX6" fmla="*/ 292572 w 569450"/>
                  <a:gd name="connsiteY6" fmla="*/ 704754 h 1041783"/>
                  <a:gd name="connsiteX7" fmla="*/ 292572 w 569450"/>
                  <a:gd name="connsiteY7" fmla="*/ 0 h 1041783"/>
                  <a:gd name="connsiteX8" fmla="*/ 414893 w 569450"/>
                  <a:gd name="connsiteY8" fmla="*/ 0 h 1041783"/>
                  <a:gd name="connsiteX9" fmla="*/ 523237 w 569450"/>
                  <a:gd name="connsiteY9" fmla="*/ 773539 h 10417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69450" h="1041783">
                    <a:moveTo>
                      <a:pt x="569450" y="1041783"/>
                    </a:moveTo>
                    <a:lnTo>
                      <a:pt x="0" y="1041783"/>
                    </a:lnTo>
                    <a:lnTo>
                      <a:pt x="52101" y="739362"/>
                    </a:lnTo>
                    <a:lnTo>
                      <a:pt x="155659" y="0"/>
                    </a:lnTo>
                    <a:lnTo>
                      <a:pt x="277981" y="0"/>
                    </a:lnTo>
                    <a:lnTo>
                      <a:pt x="277981" y="704754"/>
                    </a:lnTo>
                    <a:lnTo>
                      <a:pt x="292572" y="704754"/>
                    </a:lnTo>
                    <a:lnTo>
                      <a:pt x="292572" y="0"/>
                    </a:lnTo>
                    <a:lnTo>
                      <a:pt x="414893" y="0"/>
                    </a:lnTo>
                    <a:lnTo>
                      <a:pt x="523237" y="773539"/>
                    </a:lnTo>
                    <a:close/>
                  </a:path>
                </a:pathLst>
              </a:custGeom>
              <a:solidFill>
                <a:srgbClr val="44546A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68" name="台形 529"/>
              <p:cNvSpPr/>
              <p:nvPr/>
            </p:nvSpPr>
            <p:spPr>
              <a:xfrm rot="10800000" flipV="1">
                <a:off x="4886701" y="4171308"/>
                <a:ext cx="120292" cy="564241"/>
              </a:xfrm>
              <a:custGeom>
                <a:avLst/>
                <a:gdLst>
                  <a:gd name="connsiteX0" fmla="*/ 0 w 120292"/>
                  <a:gd name="connsiteY0" fmla="*/ 451313 h 451313"/>
                  <a:gd name="connsiteX1" fmla="*/ 34837 w 120292"/>
                  <a:gd name="connsiteY1" fmla="*/ 0 h 451313"/>
                  <a:gd name="connsiteX2" fmla="*/ 85455 w 120292"/>
                  <a:gd name="connsiteY2" fmla="*/ 0 h 451313"/>
                  <a:gd name="connsiteX3" fmla="*/ 120292 w 120292"/>
                  <a:gd name="connsiteY3" fmla="*/ 451313 h 451313"/>
                  <a:gd name="connsiteX4" fmla="*/ 0 w 120292"/>
                  <a:gd name="connsiteY4" fmla="*/ 451313 h 451313"/>
                  <a:gd name="connsiteX0" fmla="*/ 0 w 120292"/>
                  <a:gd name="connsiteY0" fmla="*/ 451313 h 451313"/>
                  <a:gd name="connsiteX1" fmla="*/ 34837 w 120292"/>
                  <a:gd name="connsiteY1" fmla="*/ 0 h 451313"/>
                  <a:gd name="connsiteX2" fmla="*/ 85455 w 120292"/>
                  <a:gd name="connsiteY2" fmla="*/ 0 h 451313"/>
                  <a:gd name="connsiteX3" fmla="*/ 120292 w 120292"/>
                  <a:gd name="connsiteY3" fmla="*/ 451313 h 451313"/>
                  <a:gd name="connsiteX4" fmla="*/ 57150 w 120292"/>
                  <a:gd name="connsiteY4" fmla="*/ 448318 h 451313"/>
                  <a:gd name="connsiteX5" fmla="*/ 0 w 120292"/>
                  <a:gd name="connsiteY5" fmla="*/ 451313 h 451313"/>
                  <a:gd name="connsiteX0" fmla="*/ 0 w 120292"/>
                  <a:gd name="connsiteY0" fmla="*/ 451313 h 498324"/>
                  <a:gd name="connsiteX1" fmla="*/ 34837 w 120292"/>
                  <a:gd name="connsiteY1" fmla="*/ 0 h 498324"/>
                  <a:gd name="connsiteX2" fmla="*/ 85455 w 120292"/>
                  <a:gd name="connsiteY2" fmla="*/ 0 h 498324"/>
                  <a:gd name="connsiteX3" fmla="*/ 120292 w 120292"/>
                  <a:gd name="connsiteY3" fmla="*/ 451313 h 498324"/>
                  <a:gd name="connsiteX4" fmla="*/ 59531 w 120292"/>
                  <a:gd name="connsiteY4" fmla="*/ 498324 h 498324"/>
                  <a:gd name="connsiteX5" fmla="*/ 0 w 120292"/>
                  <a:gd name="connsiteY5" fmla="*/ 451313 h 4983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0292" h="498324">
                    <a:moveTo>
                      <a:pt x="0" y="451313"/>
                    </a:moveTo>
                    <a:lnTo>
                      <a:pt x="34837" y="0"/>
                    </a:lnTo>
                    <a:lnTo>
                      <a:pt x="85455" y="0"/>
                    </a:lnTo>
                    <a:lnTo>
                      <a:pt x="120292" y="451313"/>
                    </a:lnTo>
                    <a:lnTo>
                      <a:pt x="59531" y="498324"/>
                    </a:lnTo>
                    <a:lnTo>
                      <a:pt x="0" y="451313"/>
                    </a:lnTo>
                    <a:close/>
                  </a:path>
                </a:pathLst>
              </a:custGeom>
              <a:pattFill prst="lgConfetti">
                <a:fgClr>
                  <a:srgbClr val="4472C4">
                    <a:lumMod val="75000"/>
                  </a:srgbClr>
                </a:fgClr>
                <a:bgClr>
                  <a:srgbClr val="4472C4">
                    <a:lumMod val="50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69" name="台形 668"/>
              <p:cNvSpPr/>
              <p:nvPr/>
            </p:nvSpPr>
            <p:spPr>
              <a:xfrm rot="10800000">
                <a:off x="4902177" y="4097334"/>
                <a:ext cx="89340" cy="73973"/>
              </a:xfrm>
              <a:prstGeom prst="trapezoid">
                <a:avLst/>
              </a:prstGeom>
              <a:pattFill prst="lgConfetti">
                <a:fgClr>
                  <a:srgbClr val="4472C4">
                    <a:lumMod val="75000"/>
                  </a:srgbClr>
                </a:fgClr>
                <a:bgClr>
                  <a:srgbClr val="4472C4">
                    <a:lumMod val="50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70" name="フリーフォーム 669"/>
              <p:cNvSpPr/>
              <p:nvPr/>
            </p:nvSpPr>
            <p:spPr>
              <a:xfrm rot="10800000">
                <a:off x="4778788" y="4097336"/>
                <a:ext cx="336119" cy="106100"/>
              </a:xfrm>
              <a:custGeom>
                <a:avLst/>
                <a:gdLst>
                  <a:gd name="connsiteX0" fmla="*/ 336119 w 336119"/>
                  <a:gd name="connsiteY0" fmla="*/ 119063 h 119063"/>
                  <a:gd name="connsiteX1" fmla="*/ 184351 w 336119"/>
                  <a:gd name="connsiteY1" fmla="*/ 119063 h 119063"/>
                  <a:gd name="connsiteX2" fmla="*/ 151768 w 336119"/>
                  <a:gd name="connsiteY2" fmla="*/ 119063 h 119063"/>
                  <a:gd name="connsiteX3" fmla="*/ 0 w 336119"/>
                  <a:gd name="connsiteY3" fmla="*/ 119063 h 119063"/>
                  <a:gd name="connsiteX4" fmla="*/ 37407 w 336119"/>
                  <a:gd name="connsiteY4" fmla="*/ 0 h 119063"/>
                  <a:gd name="connsiteX5" fmla="*/ 168060 w 336119"/>
                  <a:gd name="connsiteY5" fmla="*/ 105863 h 119063"/>
                  <a:gd name="connsiteX6" fmla="*/ 298712 w 336119"/>
                  <a:gd name="connsiteY6" fmla="*/ 0 h 1190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36119" h="119063">
                    <a:moveTo>
                      <a:pt x="336119" y="119063"/>
                    </a:moveTo>
                    <a:lnTo>
                      <a:pt x="184351" y="119063"/>
                    </a:lnTo>
                    <a:lnTo>
                      <a:pt x="151768" y="119063"/>
                    </a:lnTo>
                    <a:lnTo>
                      <a:pt x="0" y="119063"/>
                    </a:lnTo>
                    <a:lnTo>
                      <a:pt x="37407" y="0"/>
                    </a:lnTo>
                    <a:lnTo>
                      <a:pt x="168060" y="105863"/>
                    </a:lnTo>
                    <a:lnTo>
                      <a:pt x="298712" y="0"/>
                    </a:lnTo>
                    <a:close/>
                  </a:path>
                </a:pathLst>
              </a:custGeom>
              <a:solidFill>
                <a:sysClr val="window" lastClr="FFFFFF">
                  <a:lumMod val="9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71" name="フリーフォーム 670"/>
              <p:cNvSpPr/>
              <p:nvPr/>
            </p:nvSpPr>
            <p:spPr>
              <a:xfrm>
                <a:off x="4649981" y="4097336"/>
                <a:ext cx="593730" cy="722313"/>
              </a:xfrm>
              <a:custGeom>
                <a:avLst/>
                <a:gdLst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160556 w 593730"/>
                  <a:gd name="connsiteY2" fmla="*/ 0 h 722313"/>
                  <a:gd name="connsiteX3" fmla="*/ 160518 w 593730"/>
                  <a:gd name="connsiteY3" fmla="*/ 620 h 722313"/>
                  <a:gd name="connsiteX4" fmla="*/ 296865 w 593730"/>
                  <a:gd name="connsiteY4" fmla="*/ 448278 h 722313"/>
                  <a:gd name="connsiteX5" fmla="*/ 433212 w 593730"/>
                  <a:gd name="connsiteY5" fmla="*/ 620 h 722313"/>
                  <a:gd name="connsiteX6" fmla="*/ 433174 w 593730"/>
                  <a:gd name="connsiteY6" fmla="*/ 0 h 722313"/>
                  <a:gd name="connsiteX7" fmla="*/ 446578 w 593730"/>
                  <a:gd name="connsiteY7" fmla="*/ 0 h 722313"/>
                  <a:gd name="connsiteX8" fmla="*/ 494773 w 593730"/>
                  <a:gd name="connsiteY8" fmla="*/ 0 h 722313"/>
                  <a:gd name="connsiteX9" fmla="*/ 593730 w 593730"/>
                  <a:gd name="connsiteY9" fmla="*/ 101424 h 722313"/>
                  <a:gd name="connsiteX10" fmla="*/ 544666 w 593730"/>
                  <a:gd name="connsiteY10" fmla="*/ 722313 h 722313"/>
                  <a:gd name="connsiteX11" fmla="*/ 30014 w 593730"/>
                  <a:gd name="connsiteY11" fmla="*/ 722313 h 722313"/>
                  <a:gd name="connsiteX12" fmla="*/ 0 w 593730"/>
                  <a:gd name="connsiteY12" fmla="*/ 101424 h 722313"/>
                  <a:gd name="connsiteX13" fmla="*/ 98957 w 593730"/>
                  <a:gd name="connsiteY13" fmla="*/ 0 h 722313"/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160556 w 593730"/>
                  <a:gd name="connsiteY2" fmla="*/ 0 h 722313"/>
                  <a:gd name="connsiteX3" fmla="*/ 160518 w 593730"/>
                  <a:gd name="connsiteY3" fmla="*/ 620 h 722313"/>
                  <a:gd name="connsiteX4" fmla="*/ 296865 w 593730"/>
                  <a:gd name="connsiteY4" fmla="*/ 448278 h 722313"/>
                  <a:gd name="connsiteX5" fmla="*/ 433212 w 593730"/>
                  <a:gd name="connsiteY5" fmla="*/ 620 h 722313"/>
                  <a:gd name="connsiteX6" fmla="*/ 433174 w 593730"/>
                  <a:gd name="connsiteY6" fmla="*/ 0 h 722313"/>
                  <a:gd name="connsiteX7" fmla="*/ 446578 w 593730"/>
                  <a:gd name="connsiteY7" fmla="*/ 0 h 722313"/>
                  <a:gd name="connsiteX8" fmla="*/ 494773 w 593730"/>
                  <a:gd name="connsiteY8" fmla="*/ 0 h 722313"/>
                  <a:gd name="connsiteX9" fmla="*/ 593730 w 593730"/>
                  <a:gd name="connsiteY9" fmla="*/ 101424 h 722313"/>
                  <a:gd name="connsiteX10" fmla="*/ 544666 w 593730"/>
                  <a:gd name="connsiteY10" fmla="*/ 722313 h 722313"/>
                  <a:gd name="connsiteX11" fmla="*/ 30014 w 593730"/>
                  <a:gd name="connsiteY11" fmla="*/ 722313 h 722313"/>
                  <a:gd name="connsiteX12" fmla="*/ 16493 w 593730"/>
                  <a:gd name="connsiteY12" fmla="*/ 525464 h 722313"/>
                  <a:gd name="connsiteX13" fmla="*/ 0 w 593730"/>
                  <a:gd name="connsiteY13" fmla="*/ 101424 h 722313"/>
                  <a:gd name="connsiteX14" fmla="*/ 98957 w 593730"/>
                  <a:gd name="connsiteY14" fmla="*/ 0 h 722313"/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160556 w 593730"/>
                  <a:gd name="connsiteY2" fmla="*/ 0 h 722313"/>
                  <a:gd name="connsiteX3" fmla="*/ 160518 w 593730"/>
                  <a:gd name="connsiteY3" fmla="*/ 620 h 722313"/>
                  <a:gd name="connsiteX4" fmla="*/ 296865 w 593730"/>
                  <a:gd name="connsiteY4" fmla="*/ 448278 h 722313"/>
                  <a:gd name="connsiteX5" fmla="*/ 433212 w 593730"/>
                  <a:gd name="connsiteY5" fmla="*/ 620 h 722313"/>
                  <a:gd name="connsiteX6" fmla="*/ 433174 w 593730"/>
                  <a:gd name="connsiteY6" fmla="*/ 0 h 722313"/>
                  <a:gd name="connsiteX7" fmla="*/ 446578 w 593730"/>
                  <a:gd name="connsiteY7" fmla="*/ 0 h 722313"/>
                  <a:gd name="connsiteX8" fmla="*/ 494773 w 593730"/>
                  <a:gd name="connsiteY8" fmla="*/ 0 h 722313"/>
                  <a:gd name="connsiteX9" fmla="*/ 593730 w 593730"/>
                  <a:gd name="connsiteY9" fmla="*/ 101424 h 722313"/>
                  <a:gd name="connsiteX10" fmla="*/ 544666 w 593730"/>
                  <a:gd name="connsiteY10" fmla="*/ 722313 h 722313"/>
                  <a:gd name="connsiteX11" fmla="*/ 30014 w 593730"/>
                  <a:gd name="connsiteY11" fmla="*/ 722313 h 722313"/>
                  <a:gd name="connsiteX12" fmla="*/ 57768 w 593730"/>
                  <a:gd name="connsiteY12" fmla="*/ 538164 h 722313"/>
                  <a:gd name="connsiteX13" fmla="*/ 0 w 593730"/>
                  <a:gd name="connsiteY13" fmla="*/ 101424 h 722313"/>
                  <a:gd name="connsiteX14" fmla="*/ 98957 w 593730"/>
                  <a:gd name="connsiteY14" fmla="*/ 0 h 722313"/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160556 w 593730"/>
                  <a:gd name="connsiteY2" fmla="*/ 0 h 722313"/>
                  <a:gd name="connsiteX3" fmla="*/ 160518 w 593730"/>
                  <a:gd name="connsiteY3" fmla="*/ 620 h 722313"/>
                  <a:gd name="connsiteX4" fmla="*/ 296865 w 593730"/>
                  <a:gd name="connsiteY4" fmla="*/ 448278 h 722313"/>
                  <a:gd name="connsiteX5" fmla="*/ 433212 w 593730"/>
                  <a:gd name="connsiteY5" fmla="*/ 620 h 722313"/>
                  <a:gd name="connsiteX6" fmla="*/ 433174 w 593730"/>
                  <a:gd name="connsiteY6" fmla="*/ 0 h 722313"/>
                  <a:gd name="connsiteX7" fmla="*/ 446578 w 593730"/>
                  <a:gd name="connsiteY7" fmla="*/ 0 h 722313"/>
                  <a:gd name="connsiteX8" fmla="*/ 494773 w 593730"/>
                  <a:gd name="connsiteY8" fmla="*/ 0 h 722313"/>
                  <a:gd name="connsiteX9" fmla="*/ 593730 w 593730"/>
                  <a:gd name="connsiteY9" fmla="*/ 101424 h 722313"/>
                  <a:gd name="connsiteX10" fmla="*/ 559418 w 593730"/>
                  <a:gd name="connsiteY10" fmla="*/ 519114 h 722313"/>
                  <a:gd name="connsiteX11" fmla="*/ 544666 w 593730"/>
                  <a:gd name="connsiteY11" fmla="*/ 722313 h 722313"/>
                  <a:gd name="connsiteX12" fmla="*/ 30014 w 593730"/>
                  <a:gd name="connsiteY12" fmla="*/ 722313 h 722313"/>
                  <a:gd name="connsiteX13" fmla="*/ 57768 w 593730"/>
                  <a:gd name="connsiteY13" fmla="*/ 538164 h 722313"/>
                  <a:gd name="connsiteX14" fmla="*/ 0 w 593730"/>
                  <a:gd name="connsiteY14" fmla="*/ 101424 h 722313"/>
                  <a:gd name="connsiteX15" fmla="*/ 98957 w 593730"/>
                  <a:gd name="connsiteY15" fmla="*/ 0 h 722313"/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160556 w 593730"/>
                  <a:gd name="connsiteY2" fmla="*/ 0 h 722313"/>
                  <a:gd name="connsiteX3" fmla="*/ 160518 w 593730"/>
                  <a:gd name="connsiteY3" fmla="*/ 620 h 722313"/>
                  <a:gd name="connsiteX4" fmla="*/ 296865 w 593730"/>
                  <a:gd name="connsiteY4" fmla="*/ 448278 h 722313"/>
                  <a:gd name="connsiteX5" fmla="*/ 433212 w 593730"/>
                  <a:gd name="connsiteY5" fmla="*/ 620 h 722313"/>
                  <a:gd name="connsiteX6" fmla="*/ 433174 w 593730"/>
                  <a:gd name="connsiteY6" fmla="*/ 0 h 722313"/>
                  <a:gd name="connsiteX7" fmla="*/ 446578 w 593730"/>
                  <a:gd name="connsiteY7" fmla="*/ 0 h 722313"/>
                  <a:gd name="connsiteX8" fmla="*/ 494773 w 593730"/>
                  <a:gd name="connsiteY8" fmla="*/ 0 h 722313"/>
                  <a:gd name="connsiteX9" fmla="*/ 593730 w 593730"/>
                  <a:gd name="connsiteY9" fmla="*/ 101424 h 722313"/>
                  <a:gd name="connsiteX10" fmla="*/ 518143 w 593730"/>
                  <a:gd name="connsiteY10" fmla="*/ 519114 h 722313"/>
                  <a:gd name="connsiteX11" fmla="*/ 544666 w 593730"/>
                  <a:gd name="connsiteY11" fmla="*/ 722313 h 722313"/>
                  <a:gd name="connsiteX12" fmla="*/ 30014 w 593730"/>
                  <a:gd name="connsiteY12" fmla="*/ 722313 h 722313"/>
                  <a:gd name="connsiteX13" fmla="*/ 57768 w 593730"/>
                  <a:gd name="connsiteY13" fmla="*/ 538164 h 722313"/>
                  <a:gd name="connsiteX14" fmla="*/ 0 w 593730"/>
                  <a:gd name="connsiteY14" fmla="*/ 101424 h 722313"/>
                  <a:gd name="connsiteX15" fmla="*/ 98957 w 593730"/>
                  <a:gd name="connsiteY15" fmla="*/ 0 h 7223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93730" h="722313">
                    <a:moveTo>
                      <a:pt x="98957" y="0"/>
                    </a:moveTo>
                    <a:lnTo>
                      <a:pt x="154266" y="0"/>
                    </a:lnTo>
                    <a:lnTo>
                      <a:pt x="160556" y="0"/>
                    </a:lnTo>
                    <a:cubicBezTo>
                      <a:pt x="160543" y="207"/>
                      <a:pt x="160531" y="413"/>
                      <a:pt x="160518" y="620"/>
                    </a:cubicBezTo>
                    <a:cubicBezTo>
                      <a:pt x="160518" y="247855"/>
                      <a:pt x="280947" y="448278"/>
                      <a:pt x="296865" y="448278"/>
                    </a:cubicBezTo>
                    <a:cubicBezTo>
                      <a:pt x="312784" y="448278"/>
                      <a:pt x="433212" y="247855"/>
                      <a:pt x="433212" y="620"/>
                    </a:cubicBezTo>
                    <a:cubicBezTo>
                      <a:pt x="433199" y="413"/>
                      <a:pt x="433187" y="207"/>
                      <a:pt x="433174" y="0"/>
                    </a:cubicBezTo>
                    <a:lnTo>
                      <a:pt x="446578" y="0"/>
                    </a:lnTo>
                    <a:lnTo>
                      <a:pt x="494773" y="0"/>
                    </a:lnTo>
                    <a:cubicBezTo>
                      <a:pt x="549425" y="0"/>
                      <a:pt x="593730" y="45410"/>
                      <a:pt x="593730" y="101424"/>
                    </a:cubicBezTo>
                    <a:lnTo>
                      <a:pt x="518143" y="519114"/>
                    </a:lnTo>
                    <a:lnTo>
                      <a:pt x="544666" y="722313"/>
                    </a:lnTo>
                    <a:lnTo>
                      <a:pt x="30014" y="722313"/>
                    </a:lnTo>
                    <a:lnTo>
                      <a:pt x="57768" y="538164"/>
                    </a:lnTo>
                    <a:lnTo>
                      <a:pt x="0" y="101424"/>
                    </a:lnTo>
                    <a:cubicBezTo>
                      <a:pt x="0" y="45410"/>
                      <a:pt x="44305" y="0"/>
                      <a:pt x="98957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72" name="正方形/長方形 671"/>
              <p:cNvSpPr/>
              <p:nvPr/>
            </p:nvSpPr>
            <p:spPr>
              <a:xfrm>
                <a:off x="4675999" y="4793987"/>
                <a:ext cx="526163" cy="52006"/>
              </a:xfrm>
              <a:prstGeom prst="rect">
                <a:avLst/>
              </a:prstGeom>
              <a:solidFill>
                <a:srgbClr val="FFC000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73" name="角丸四角形 672"/>
              <p:cNvSpPr/>
              <p:nvPr/>
            </p:nvSpPr>
            <p:spPr>
              <a:xfrm>
                <a:off x="4890223" y="4783931"/>
                <a:ext cx="111651" cy="67542"/>
              </a:xfrm>
              <a:prstGeom prst="roundRect">
                <a:avLst/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74" name="フリーフォーム 673"/>
              <p:cNvSpPr/>
              <p:nvPr/>
            </p:nvSpPr>
            <p:spPr>
              <a:xfrm>
                <a:off x="4598375" y="4097335"/>
                <a:ext cx="257100" cy="1060318"/>
              </a:xfrm>
              <a:custGeom>
                <a:avLst/>
                <a:gdLst>
                  <a:gd name="connsiteX0" fmla="*/ 108480 w 193905"/>
                  <a:gd name="connsiteY0" fmla="*/ 0 h 903156"/>
                  <a:gd name="connsiteX1" fmla="*/ 142698 w 193905"/>
                  <a:gd name="connsiteY1" fmla="*/ 0 h 903156"/>
                  <a:gd name="connsiteX2" fmla="*/ 193905 w 193905"/>
                  <a:gd name="connsiteY2" fmla="*/ 427731 h 903156"/>
                  <a:gd name="connsiteX3" fmla="*/ 144122 w 193905"/>
                  <a:gd name="connsiteY3" fmla="*/ 903156 h 903156"/>
                  <a:gd name="connsiteX4" fmla="*/ 13004 w 193905"/>
                  <a:gd name="connsiteY4" fmla="*/ 875507 h 903156"/>
                  <a:gd name="connsiteX5" fmla="*/ 65695 w 193905"/>
                  <a:gd name="connsiteY5" fmla="*/ 568725 h 903156"/>
                  <a:gd name="connsiteX6" fmla="*/ 0 w 193905"/>
                  <a:gd name="connsiteY6" fmla="*/ 108480 h 903156"/>
                  <a:gd name="connsiteX7" fmla="*/ 108480 w 193905"/>
                  <a:gd name="connsiteY7" fmla="*/ 0 h 903156"/>
                  <a:gd name="connsiteX0" fmla="*/ 135957 w 221382"/>
                  <a:gd name="connsiteY0" fmla="*/ 0 h 992188"/>
                  <a:gd name="connsiteX1" fmla="*/ 170175 w 221382"/>
                  <a:gd name="connsiteY1" fmla="*/ 0 h 992188"/>
                  <a:gd name="connsiteX2" fmla="*/ 221382 w 221382"/>
                  <a:gd name="connsiteY2" fmla="*/ 427731 h 992188"/>
                  <a:gd name="connsiteX3" fmla="*/ 171599 w 221382"/>
                  <a:gd name="connsiteY3" fmla="*/ 903156 h 992188"/>
                  <a:gd name="connsiteX4" fmla="*/ 0 w 221382"/>
                  <a:gd name="connsiteY4" fmla="*/ 992188 h 992188"/>
                  <a:gd name="connsiteX5" fmla="*/ 93172 w 221382"/>
                  <a:gd name="connsiteY5" fmla="*/ 568725 h 992188"/>
                  <a:gd name="connsiteX6" fmla="*/ 27477 w 221382"/>
                  <a:gd name="connsiteY6" fmla="*/ 108480 h 992188"/>
                  <a:gd name="connsiteX7" fmla="*/ 135957 w 221382"/>
                  <a:gd name="connsiteY7" fmla="*/ 0 h 992188"/>
                  <a:gd name="connsiteX0" fmla="*/ 135957 w 221382"/>
                  <a:gd name="connsiteY0" fmla="*/ 0 h 1060318"/>
                  <a:gd name="connsiteX1" fmla="*/ 170175 w 221382"/>
                  <a:gd name="connsiteY1" fmla="*/ 0 h 1060318"/>
                  <a:gd name="connsiteX2" fmla="*/ 221382 w 221382"/>
                  <a:gd name="connsiteY2" fmla="*/ 427731 h 1060318"/>
                  <a:gd name="connsiteX3" fmla="*/ 126355 w 221382"/>
                  <a:gd name="connsiteY3" fmla="*/ 1060318 h 1060318"/>
                  <a:gd name="connsiteX4" fmla="*/ 0 w 221382"/>
                  <a:gd name="connsiteY4" fmla="*/ 992188 h 1060318"/>
                  <a:gd name="connsiteX5" fmla="*/ 93172 w 221382"/>
                  <a:gd name="connsiteY5" fmla="*/ 568725 h 1060318"/>
                  <a:gd name="connsiteX6" fmla="*/ 27477 w 221382"/>
                  <a:gd name="connsiteY6" fmla="*/ 108480 h 1060318"/>
                  <a:gd name="connsiteX7" fmla="*/ 135957 w 221382"/>
                  <a:gd name="connsiteY7" fmla="*/ 0 h 1060318"/>
                  <a:gd name="connsiteX0" fmla="*/ 150244 w 235669"/>
                  <a:gd name="connsiteY0" fmla="*/ 0 h 1060318"/>
                  <a:gd name="connsiteX1" fmla="*/ 184462 w 235669"/>
                  <a:gd name="connsiteY1" fmla="*/ 0 h 1060318"/>
                  <a:gd name="connsiteX2" fmla="*/ 235669 w 235669"/>
                  <a:gd name="connsiteY2" fmla="*/ 427731 h 1060318"/>
                  <a:gd name="connsiteX3" fmla="*/ 140642 w 235669"/>
                  <a:gd name="connsiteY3" fmla="*/ 1060318 h 1060318"/>
                  <a:gd name="connsiteX4" fmla="*/ 0 w 235669"/>
                  <a:gd name="connsiteY4" fmla="*/ 985044 h 1060318"/>
                  <a:gd name="connsiteX5" fmla="*/ 107459 w 235669"/>
                  <a:gd name="connsiteY5" fmla="*/ 568725 h 1060318"/>
                  <a:gd name="connsiteX6" fmla="*/ 41764 w 235669"/>
                  <a:gd name="connsiteY6" fmla="*/ 108480 h 1060318"/>
                  <a:gd name="connsiteX7" fmla="*/ 150244 w 235669"/>
                  <a:gd name="connsiteY7" fmla="*/ 0 h 1060318"/>
                  <a:gd name="connsiteX0" fmla="*/ 150244 w 257100"/>
                  <a:gd name="connsiteY0" fmla="*/ 0 h 1060318"/>
                  <a:gd name="connsiteX1" fmla="*/ 184462 w 257100"/>
                  <a:gd name="connsiteY1" fmla="*/ 0 h 1060318"/>
                  <a:gd name="connsiteX2" fmla="*/ 257100 w 257100"/>
                  <a:gd name="connsiteY2" fmla="*/ 537268 h 1060318"/>
                  <a:gd name="connsiteX3" fmla="*/ 140642 w 257100"/>
                  <a:gd name="connsiteY3" fmla="*/ 1060318 h 1060318"/>
                  <a:gd name="connsiteX4" fmla="*/ 0 w 257100"/>
                  <a:gd name="connsiteY4" fmla="*/ 985044 h 1060318"/>
                  <a:gd name="connsiteX5" fmla="*/ 107459 w 257100"/>
                  <a:gd name="connsiteY5" fmla="*/ 568725 h 1060318"/>
                  <a:gd name="connsiteX6" fmla="*/ 41764 w 257100"/>
                  <a:gd name="connsiteY6" fmla="*/ 108480 h 1060318"/>
                  <a:gd name="connsiteX7" fmla="*/ 150244 w 257100"/>
                  <a:gd name="connsiteY7" fmla="*/ 0 h 1060318"/>
                  <a:gd name="connsiteX0" fmla="*/ 150244 w 257100"/>
                  <a:gd name="connsiteY0" fmla="*/ 0 h 1060318"/>
                  <a:gd name="connsiteX1" fmla="*/ 184462 w 257100"/>
                  <a:gd name="connsiteY1" fmla="*/ 0 h 1060318"/>
                  <a:gd name="connsiteX2" fmla="*/ 257100 w 257100"/>
                  <a:gd name="connsiteY2" fmla="*/ 537268 h 1060318"/>
                  <a:gd name="connsiteX3" fmla="*/ 140642 w 257100"/>
                  <a:gd name="connsiteY3" fmla="*/ 1060318 h 1060318"/>
                  <a:gd name="connsiteX4" fmla="*/ 0 w 257100"/>
                  <a:gd name="connsiteY4" fmla="*/ 985044 h 1060318"/>
                  <a:gd name="connsiteX5" fmla="*/ 86027 w 257100"/>
                  <a:gd name="connsiteY5" fmla="*/ 580631 h 1060318"/>
                  <a:gd name="connsiteX6" fmla="*/ 41764 w 257100"/>
                  <a:gd name="connsiteY6" fmla="*/ 108480 h 1060318"/>
                  <a:gd name="connsiteX7" fmla="*/ 150244 w 257100"/>
                  <a:gd name="connsiteY7" fmla="*/ 0 h 10603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57100" h="1060318">
                    <a:moveTo>
                      <a:pt x="150244" y="0"/>
                    </a:moveTo>
                    <a:lnTo>
                      <a:pt x="184462" y="0"/>
                    </a:lnTo>
                    <a:lnTo>
                      <a:pt x="257100" y="537268"/>
                    </a:lnTo>
                    <a:lnTo>
                      <a:pt x="140642" y="1060318"/>
                    </a:lnTo>
                    <a:lnTo>
                      <a:pt x="0" y="985044"/>
                    </a:lnTo>
                    <a:lnTo>
                      <a:pt x="86027" y="580631"/>
                    </a:lnTo>
                    <a:lnTo>
                      <a:pt x="41764" y="108480"/>
                    </a:lnTo>
                    <a:cubicBezTo>
                      <a:pt x="41764" y="48568"/>
                      <a:pt x="90332" y="0"/>
                      <a:pt x="150244" y="0"/>
                    </a:cubicBezTo>
                    <a:close/>
                  </a:path>
                </a:pathLst>
              </a:custGeom>
              <a:solidFill>
                <a:srgbClr val="44546A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75" name="フリーフォーム 674"/>
              <p:cNvSpPr/>
              <p:nvPr/>
            </p:nvSpPr>
            <p:spPr>
              <a:xfrm>
                <a:off x="4697567" y="4097334"/>
                <a:ext cx="154060" cy="495106"/>
              </a:xfrm>
              <a:custGeom>
                <a:avLst/>
                <a:gdLst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69056 w 128588"/>
                  <a:gd name="connsiteY5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57150 w 128588"/>
                  <a:gd name="connsiteY5" fmla="*/ 404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0481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2863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38101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3164 w 128588"/>
                  <a:gd name="connsiteY5" fmla="*/ 19 h 433387"/>
                  <a:gd name="connsiteX6" fmla="*/ 69056 w 128588"/>
                  <a:gd name="connsiteY6" fmla="*/ 0 h 433387"/>
                  <a:gd name="connsiteX0" fmla="*/ 69056 w 120825"/>
                  <a:gd name="connsiteY0" fmla="*/ 0 h 462224"/>
                  <a:gd name="connsiteX1" fmla="*/ 120825 w 120825"/>
                  <a:gd name="connsiteY1" fmla="*/ 462224 h 462224"/>
                  <a:gd name="connsiteX2" fmla="*/ 28575 w 120825"/>
                  <a:gd name="connsiteY2" fmla="*/ 314325 h 462224"/>
                  <a:gd name="connsiteX3" fmla="*/ 69056 w 120825"/>
                  <a:gd name="connsiteY3" fmla="*/ 259556 h 462224"/>
                  <a:gd name="connsiteX4" fmla="*/ 0 w 120825"/>
                  <a:gd name="connsiteY4" fmla="*/ 204787 h 462224"/>
                  <a:gd name="connsiteX5" fmla="*/ 43164 w 120825"/>
                  <a:gd name="connsiteY5" fmla="*/ 19 h 462224"/>
                  <a:gd name="connsiteX6" fmla="*/ 69056 w 120825"/>
                  <a:gd name="connsiteY6" fmla="*/ 0 h 462224"/>
                  <a:gd name="connsiteX0" fmla="*/ 69056 w 118238"/>
                  <a:gd name="connsiteY0" fmla="*/ 0 h 425523"/>
                  <a:gd name="connsiteX1" fmla="*/ 118238 w 118238"/>
                  <a:gd name="connsiteY1" fmla="*/ 425523 h 425523"/>
                  <a:gd name="connsiteX2" fmla="*/ 28575 w 118238"/>
                  <a:gd name="connsiteY2" fmla="*/ 314325 h 425523"/>
                  <a:gd name="connsiteX3" fmla="*/ 69056 w 118238"/>
                  <a:gd name="connsiteY3" fmla="*/ 259556 h 425523"/>
                  <a:gd name="connsiteX4" fmla="*/ 0 w 118238"/>
                  <a:gd name="connsiteY4" fmla="*/ 204787 h 425523"/>
                  <a:gd name="connsiteX5" fmla="*/ 43164 w 118238"/>
                  <a:gd name="connsiteY5" fmla="*/ 19 h 425523"/>
                  <a:gd name="connsiteX6" fmla="*/ 69056 w 118238"/>
                  <a:gd name="connsiteY6" fmla="*/ 0 h 425523"/>
                  <a:gd name="connsiteX0" fmla="*/ 69056 w 113064"/>
                  <a:gd name="connsiteY0" fmla="*/ 0 h 425523"/>
                  <a:gd name="connsiteX1" fmla="*/ 113064 w 113064"/>
                  <a:gd name="connsiteY1" fmla="*/ 425523 h 425523"/>
                  <a:gd name="connsiteX2" fmla="*/ 28575 w 113064"/>
                  <a:gd name="connsiteY2" fmla="*/ 314325 h 425523"/>
                  <a:gd name="connsiteX3" fmla="*/ 69056 w 113064"/>
                  <a:gd name="connsiteY3" fmla="*/ 259556 h 425523"/>
                  <a:gd name="connsiteX4" fmla="*/ 0 w 113064"/>
                  <a:gd name="connsiteY4" fmla="*/ 204787 h 425523"/>
                  <a:gd name="connsiteX5" fmla="*/ 43164 w 113064"/>
                  <a:gd name="connsiteY5" fmla="*/ 19 h 425523"/>
                  <a:gd name="connsiteX6" fmla="*/ 69056 w 113064"/>
                  <a:gd name="connsiteY6" fmla="*/ 0 h 425523"/>
                  <a:gd name="connsiteX0" fmla="*/ 97517 w 141525"/>
                  <a:gd name="connsiteY0" fmla="*/ 0 h 425523"/>
                  <a:gd name="connsiteX1" fmla="*/ 141525 w 141525"/>
                  <a:gd name="connsiteY1" fmla="*/ 425523 h 425523"/>
                  <a:gd name="connsiteX2" fmla="*/ 57036 w 141525"/>
                  <a:gd name="connsiteY2" fmla="*/ 314325 h 425523"/>
                  <a:gd name="connsiteX3" fmla="*/ 97517 w 141525"/>
                  <a:gd name="connsiteY3" fmla="*/ 259556 h 425523"/>
                  <a:gd name="connsiteX4" fmla="*/ 0 w 141525"/>
                  <a:gd name="connsiteY4" fmla="*/ 182510 h 425523"/>
                  <a:gd name="connsiteX5" fmla="*/ 71625 w 141525"/>
                  <a:gd name="connsiteY5" fmla="*/ 19 h 425523"/>
                  <a:gd name="connsiteX6" fmla="*/ 97517 w 141525"/>
                  <a:gd name="connsiteY6" fmla="*/ 0 h 425523"/>
                  <a:gd name="connsiteX0" fmla="*/ 97517 w 141525"/>
                  <a:gd name="connsiteY0" fmla="*/ 0 h 425523"/>
                  <a:gd name="connsiteX1" fmla="*/ 141525 w 141525"/>
                  <a:gd name="connsiteY1" fmla="*/ 425523 h 425523"/>
                  <a:gd name="connsiteX2" fmla="*/ 57036 w 141525"/>
                  <a:gd name="connsiteY2" fmla="*/ 314325 h 425523"/>
                  <a:gd name="connsiteX3" fmla="*/ 97517 w 141525"/>
                  <a:gd name="connsiteY3" fmla="*/ 259556 h 425523"/>
                  <a:gd name="connsiteX4" fmla="*/ 0 w 141525"/>
                  <a:gd name="connsiteY4" fmla="*/ 182510 h 425523"/>
                  <a:gd name="connsiteX5" fmla="*/ 53513 w 141525"/>
                  <a:gd name="connsiteY5" fmla="*/ 19 h 425523"/>
                  <a:gd name="connsiteX6" fmla="*/ 97517 w 141525"/>
                  <a:gd name="connsiteY6" fmla="*/ 0 h 425523"/>
                  <a:gd name="connsiteX0" fmla="*/ 97517 w 141525"/>
                  <a:gd name="connsiteY0" fmla="*/ 0 h 425523"/>
                  <a:gd name="connsiteX1" fmla="*/ 141525 w 141525"/>
                  <a:gd name="connsiteY1" fmla="*/ 425523 h 425523"/>
                  <a:gd name="connsiteX2" fmla="*/ 57036 w 141525"/>
                  <a:gd name="connsiteY2" fmla="*/ 314325 h 425523"/>
                  <a:gd name="connsiteX3" fmla="*/ 71644 w 141525"/>
                  <a:gd name="connsiteY3" fmla="*/ 222429 h 425523"/>
                  <a:gd name="connsiteX4" fmla="*/ 0 w 141525"/>
                  <a:gd name="connsiteY4" fmla="*/ 182510 h 425523"/>
                  <a:gd name="connsiteX5" fmla="*/ 53513 w 141525"/>
                  <a:gd name="connsiteY5" fmla="*/ 19 h 425523"/>
                  <a:gd name="connsiteX6" fmla="*/ 97517 w 141525"/>
                  <a:gd name="connsiteY6" fmla="*/ 0 h 425523"/>
                  <a:gd name="connsiteX0" fmla="*/ 97517 w 141525"/>
                  <a:gd name="connsiteY0" fmla="*/ 0 h 425523"/>
                  <a:gd name="connsiteX1" fmla="*/ 141525 w 141525"/>
                  <a:gd name="connsiteY1" fmla="*/ 425523 h 425523"/>
                  <a:gd name="connsiteX2" fmla="*/ 113 w 141525"/>
                  <a:gd name="connsiteY2" fmla="*/ 282147 h 425523"/>
                  <a:gd name="connsiteX3" fmla="*/ 71644 w 141525"/>
                  <a:gd name="connsiteY3" fmla="*/ 222429 h 425523"/>
                  <a:gd name="connsiteX4" fmla="*/ 0 w 141525"/>
                  <a:gd name="connsiteY4" fmla="*/ 182510 h 425523"/>
                  <a:gd name="connsiteX5" fmla="*/ 53513 w 141525"/>
                  <a:gd name="connsiteY5" fmla="*/ 19 h 425523"/>
                  <a:gd name="connsiteX6" fmla="*/ 97517 w 141525"/>
                  <a:gd name="connsiteY6" fmla="*/ 0 h 425523"/>
                  <a:gd name="connsiteX0" fmla="*/ 97517 w 167399"/>
                  <a:gd name="connsiteY0" fmla="*/ 0 h 514628"/>
                  <a:gd name="connsiteX1" fmla="*/ 167399 w 167399"/>
                  <a:gd name="connsiteY1" fmla="*/ 514628 h 514628"/>
                  <a:gd name="connsiteX2" fmla="*/ 113 w 167399"/>
                  <a:gd name="connsiteY2" fmla="*/ 282147 h 514628"/>
                  <a:gd name="connsiteX3" fmla="*/ 71644 w 167399"/>
                  <a:gd name="connsiteY3" fmla="*/ 222429 h 514628"/>
                  <a:gd name="connsiteX4" fmla="*/ 0 w 167399"/>
                  <a:gd name="connsiteY4" fmla="*/ 182510 h 514628"/>
                  <a:gd name="connsiteX5" fmla="*/ 53513 w 167399"/>
                  <a:gd name="connsiteY5" fmla="*/ 19 h 514628"/>
                  <a:gd name="connsiteX6" fmla="*/ 97517 w 167399"/>
                  <a:gd name="connsiteY6" fmla="*/ 0 h 5146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7399" h="514628">
                    <a:moveTo>
                      <a:pt x="97517" y="0"/>
                    </a:moveTo>
                    <a:lnTo>
                      <a:pt x="167399" y="514628"/>
                    </a:lnTo>
                    <a:lnTo>
                      <a:pt x="113" y="282147"/>
                    </a:lnTo>
                    <a:lnTo>
                      <a:pt x="71644" y="222429"/>
                    </a:lnTo>
                    <a:lnTo>
                      <a:pt x="0" y="182510"/>
                    </a:lnTo>
                    <a:lnTo>
                      <a:pt x="53513" y="19"/>
                    </a:lnTo>
                    <a:lnTo>
                      <a:pt x="97517" y="0"/>
                    </a:lnTo>
                    <a:close/>
                  </a:path>
                </a:pathLst>
              </a:custGeom>
              <a:solidFill>
                <a:srgbClr val="44546A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76" name="片側の 2 つの角を丸めた四角形 675"/>
              <p:cNvSpPr/>
              <p:nvPr/>
            </p:nvSpPr>
            <p:spPr>
              <a:xfrm rot="11518702">
                <a:off x="4616696" y="4831072"/>
                <a:ext cx="100919" cy="232136"/>
              </a:xfrm>
              <a:prstGeom prst="round2SameRect">
                <a:avLst>
                  <a:gd name="adj1" fmla="val 16667"/>
                  <a:gd name="adj2" fmla="val 2505"/>
                </a:avLst>
              </a:prstGeom>
              <a:solidFill>
                <a:srgbClr val="44546A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77" name="フリーフォーム 676"/>
              <p:cNvSpPr/>
              <p:nvPr/>
            </p:nvSpPr>
            <p:spPr>
              <a:xfrm flipH="1">
                <a:off x="5039133" y="4097335"/>
                <a:ext cx="257100" cy="1060318"/>
              </a:xfrm>
              <a:custGeom>
                <a:avLst/>
                <a:gdLst>
                  <a:gd name="connsiteX0" fmla="*/ 108480 w 193905"/>
                  <a:gd name="connsiteY0" fmla="*/ 0 h 903156"/>
                  <a:gd name="connsiteX1" fmla="*/ 142698 w 193905"/>
                  <a:gd name="connsiteY1" fmla="*/ 0 h 903156"/>
                  <a:gd name="connsiteX2" fmla="*/ 193905 w 193905"/>
                  <a:gd name="connsiteY2" fmla="*/ 427731 h 903156"/>
                  <a:gd name="connsiteX3" fmla="*/ 144122 w 193905"/>
                  <a:gd name="connsiteY3" fmla="*/ 903156 h 903156"/>
                  <a:gd name="connsiteX4" fmla="*/ 13004 w 193905"/>
                  <a:gd name="connsiteY4" fmla="*/ 875507 h 903156"/>
                  <a:gd name="connsiteX5" fmla="*/ 65695 w 193905"/>
                  <a:gd name="connsiteY5" fmla="*/ 568725 h 903156"/>
                  <a:gd name="connsiteX6" fmla="*/ 0 w 193905"/>
                  <a:gd name="connsiteY6" fmla="*/ 108480 h 903156"/>
                  <a:gd name="connsiteX7" fmla="*/ 108480 w 193905"/>
                  <a:gd name="connsiteY7" fmla="*/ 0 h 903156"/>
                  <a:gd name="connsiteX0" fmla="*/ 135957 w 221382"/>
                  <a:gd name="connsiteY0" fmla="*/ 0 h 992188"/>
                  <a:gd name="connsiteX1" fmla="*/ 170175 w 221382"/>
                  <a:gd name="connsiteY1" fmla="*/ 0 h 992188"/>
                  <a:gd name="connsiteX2" fmla="*/ 221382 w 221382"/>
                  <a:gd name="connsiteY2" fmla="*/ 427731 h 992188"/>
                  <a:gd name="connsiteX3" fmla="*/ 171599 w 221382"/>
                  <a:gd name="connsiteY3" fmla="*/ 903156 h 992188"/>
                  <a:gd name="connsiteX4" fmla="*/ 0 w 221382"/>
                  <a:gd name="connsiteY4" fmla="*/ 992188 h 992188"/>
                  <a:gd name="connsiteX5" fmla="*/ 93172 w 221382"/>
                  <a:gd name="connsiteY5" fmla="*/ 568725 h 992188"/>
                  <a:gd name="connsiteX6" fmla="*/ 27477 w 221382"/>
                  <a:gd name="connsiteY6" fmla="*/ 108480 h 992188"/>
                  <a:gd name="connsiteX7" fmla="*/ 135957 w 221382"/>
                  <a:gd name="connsiteY7" fmla="*/ 0 h 992188"/>
                  <a:gd name="connsiteX0" fmla="*/ 135957 w 221382"/>
                  <a:gd name="connsiteY0" fmla="*/ 0 h 1060318"/>
                  <a:gd name="connsiteX1" fmla="*/ 170175 w 221382"/>
                  <a:gd name="connsiteY1" fmla="*/ 0 h 1060318"/>
                  <a:gd name="connsiteX2" fmla="*/ 221382 w 221382"/>
                  <a:gd name="connsiteY2" fmla="*/ 427731 h 1060318"/>
                  <a:gd name="connsiteX3" fmla="*/ 126355 w 221382"/>
                  <a:gd name="connsiteY3" fmla="*/ 1060318 h 1060318"/>
                  <a:gd name="connsiteX4" fmla="*/ 0 w 221382"/>
                  <a:gd name="connsiteY4" fmla="*/ 992188 h 1060318"/>
                  <a:gd name="connsiteX5" fmla="*/ 93172 w 221382"/>
                  <a:gd name="connsiteY5" fmla="*/ 568725 h 1060318"/>
                  <a:gd name="connsiteX6" fmla="*/ 27477 w 221382"/>
                  <a:gd name="connsiteY6" fmla="*/ 108480 h 1060318"/>
                  <a:gd name="connsiteX7" fmla="*/ 135957 w 221382"/>
                  <a:gd name="connsiteY7" fmla="*/ 0 h 1060318"/>
                  <a:gd name="connsiteX0" fmla="*/ 150244 w 235669"/>
                  <a:gd name="connsiteY0" fmla="*/ 0 h 1060318"/>
                  <a:gd name="connsiteX1" fmla="*/ 184462 w 235669"/>
                  <a:gd name="connsiteY1" fmla="*/ 0 h 1060318"/>
                  <a:gd name="connsiteX2" fmla="*/ 235669 w 235669"/>
                  <a:gd name="connsiteY2" fmla="*/ 427731 h 1060318"/>
                  <a:gd name="connsiteX3" fmla="*/ 140642 w 235669"/>
                  <a:gd name="connsiteY3" fmla="*/ 1060318 h 1060318"/>
                  <a:gd name="connsiteX4" fmla="*/ 0 w 235669"/>
                  <a:gd name="connsiteY4" fmla="*/ 985044 h 1060318"/>
                  <a:gd name="connsiteX5" fmla="*/ 107459 w 235669"/>
                  <a:gd name="connsiteY5" fmla="*/ 568725 h 1060318"/>
                  <a:gd name="connsiteX6" fmla="*/ 41764 w 235669"/>
                  <a:gd name="connsiteY6" fmla="*/ 108480 h 1060318"/>
                  <a:gd name="connsiteX7" fmla="*/ 150244 w 235669"/>
                  <a:gd name="connsiteY7" fmla="*/ 0 h 1060318"/>
                  <a:gd name="connsiteX0" fmla="*/ 150244 w 257100"/>
                  <a:gd name="connsiteY0" fmla="*/ 0 h 1060318"/>
                  <a:gd name="connsiteX1" fmla="*/ 184462 w 257100"/>
                  <a:gd name="connsiteY1" fmla="*/ 0 h 1060318"/>
                  <a:gd name="connsiteX2" fmla="*/ 257100 w 257100"/>
                  <a:gd name="connsiteY2" fmla="*/ 537268 h 1060318"/>
                  <a:gd name="connsiteX3" fmla="*/ 140642 w 257100"/>
                  <a:gd name="connsiteY3" fmla="*/ 1060318 h 1060318"/>
                  <a:gd name="connsiteX4" fmla="*/ 0 w 257100"/>
                  <a:gd name="connsiteY4" fmla="*/ 985044 h 1060318"/>
                  <a:gd name="connsiteX5" fmla="*/ 107459 w 257100"/>
                  <a:gd name="connsiteY5" fmla="*/ 568725 h 1060318"/>
                  <a:gd name="connsiteX6" fmla="*/ 41764 w 257100"/>
                  <a:gd name="connsiteY6" fmla="*/ 108480 h 1060318"/>
                  <a:gd name="connsiteX7" fmla="*/ 150244 w 257100"/>
                  <a:gd name="connsiteY7" fmla="*/ 0 h 1060318"/>
                  <a:gd name="connsiteX0" fmla="*/ 150244 w 257100"/>
                  <a:gd name="connsiteY0" fmla="*/ 0 h 1060318"/>
                  <a:gd name="connsiteX1" fmla="*/ 184462 w 257100"/>
                  <a:gd name="connsiteY1" fmla="*/ 0 h 1060318"/>
                  <a:gd name="connsiteX2" fmla="*/ 257100 w 257100"/>
                  <a:gd name="connsiteY2" fmla="*/ 537268 h 1060318"/>
                  <a:gd name="connsiteX3" fmla="*/ 140642 w 257100"/>
                  <a:gd name="connsiteY3" fmla="*/ 1060318 h 1060318"/>
                  <a:gd name="connsiteX4" fmla="*/ 0 w 257100"/>
                  <a:gd name="connsiteY4" fmla="*/ 985044 h 1060318"/>
                  <a:gd name="connsiteX5" fmla="*/ 86027 w 257100"/>
                  <a:gd name="connsiteY5" fmla="*/ 580631 h 1060318"/>
                  <a:gd name="connsiteX6" fmla="*/ 41764 w 257100"/>
                  <a:gd name="connsiteY6" fmla="*/ 108480 h 1060318"/>
                  <a:gd name="connsiteX7" fmla="*/ 150244 w 257100"/>
                  <a:gd name="connsiteY7" fmla="*/ 0 h 10603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57100" h="1060318">
                    <a:moveTo>
                      <a:pt x="150244" y="0"/>
                    </a:moveTo>
                    <a:lnTo>
                      <a:pt x="184462" y="0"/>
                    </a:lnTo>
                    <a:lnTo>
                      <a:pt x="257100" y="537268"/>
                    </a:lnTo>
                    <a:lnTo>
                      <a:pt x="140642" y="1060318"/>
                    </a:lnTo>
                    <a:lnTo>
                      <a:pt x="0" y="985044"/>
                    </a:lnTo>
                    <a:lnTo>
                      <a:pt x="86027" y="580631"/>
                    </a:lnTo>
                    <a:lnTo>
                      <a:pt x="41764" y="108480"/>
                    </a:lnTo>
                    <a:cubicBezTo>
                      <a:pt x="41764" y="48568"/>
                      <a:pt x="90332" y="0"/>
                      <a:pt x="150244" y="0"/>
                    </a:cubicBezTo>
                    <a:close/>
                  </a:path>
                </a:pathLst>
              </a:custGeom>
              <a:solidFill>
                <a:srgbClr val="44546A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78" name="フリーフォーム 677"/>
              <p:cNvSpPr/>
              <p:nvPr/>
            </p:nvSpPr>
            <p:spPr>
              <a:xfrm flipH="1">
                <a:off x="5042981" y="4097334"/>
                <a:ext cx="154060" cy="495106"/>
              </a:xfrm>
              <a:custGeom>
                <a:avLst/>
                <a:gdLst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69056 w 128588"/>
                  <a:gd name="connsiteY5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57150 w 128588"/>
                  <a:gd name="connsiteY5" fmla="*/ 404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0481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2863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38101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3164 w 128588"/>
                  <a:gd name="connsiteY5" fmla="*/ 19 h 433387"/>
                  <a:gd name="connsiteX6" fmla="*/ 69056 w 128588"/>
                  <a:gd name="connsiteY6" fmla="*/ 0 h 433387"/>
                  <a:gd name="connsiteX0" fmla="*/ 69056 w 120825"/>
                  <a:gd name="connsiteY0" fmla="*/ 0 h 462224"/>
                  <a:gd name="connsiteX1" fmla="*/ 120825 w 120825"/>
                  <a:gd name="connsiteY1" fmla="*/ 462224 h 462224"/>
                  <a:gd name="connsiteX2" fmla="*/ 28575 w 120825"/>
                  <a:gd name="connsiteY2" fmla="*/ 314325 h 462224"/>
                  <a:gd name="connsiteX3" fmla="*/ 69056 w 120825"/>
                  <a:gd name="connsiteY3" fmla="*/ 259556 h 462224"/>
                  <a:gd name="connsiteX4" fmla="*/ 0 w 120825"/>
                  <a:gd name="connsiteY4" fmla="*/ 204787 h 462224"/>
                  <a:gd name="connsiteX5" fmla="*/ 43164 w 120825"/>
                  <a:gd name="connsiteY5" fmla="*/ 19 h 462224"/>
                  <a:gd name="connsiteX6" fmla="*/ 69056 w 120825"/>
                  <a:gd name="connsiteY6" fmla="*/ 0 h 462224"/>
                  <a:gd name="connsiteX0" fmla="*/ 69056 w 118238"/>
                  <a:gd name="connsiteY0" fmla="*/ 0 h 425523"/>
                  <a:gd name="connsiteX1" fmla="*/ 118238 w 118238"/>
                  <a:gd name="connsiteY1" fmla="*/ 425523 h 425523"/>
                  <a:gd name="connsiteX2" fmla="*/ 28575 w 118238"/>
                  <a:gd name="connsiteY2" fmla="*/ 314325 h 425523"/>
                  <a:gd name="connsiteX3" fmla="*/ 69056 w 118238"/>
                  <a:gd name="connsiteY3" fmla="*/ 259556 h 425523"/>
                  <a:gd name="connsiteX4" fmla="*/ 0 w 118238"/>
                  <a:gd name="connsiteY4" fmla="*/ 204787 h 425523"/>
                  <a:gd name="connsiteX5" fmla="*/ 43164 w 118238"/>
                  <a:gd name="connsiteY5" fmla="*/ 19 h 425523"/>
                  <a:gd name="connsiteX6" fmla="*/ 69056 w 118238"/>
                  <a:gd name="connsiteY6" fmla="*/ 0 h 425523"/>
                  <a:gd name="connsiteX0" fmla="*/ 69056 w 113064"/>
                  <a:gd name="connsiteY0" fmla="*/ 0 h 425523"/>
                  <a:gd name="connsiteX1" fmla="*/ 113064 w 113064"/>
                  <a:gd name="connsiteY1" fmla="*/ 425523 h 425523"/>
                  <a:gd name="connsiteX2" fmla="*/ 28575 w 113064"/>
                  <a:gd name="connsiteY2" fmla="*/ 314325 h 425523"/>
                  <a:gd name="connsiteX3" fmla="*/ 69056 w 113064"/>
                  <a:gd name="connsiteY3" fmla="*/ 259556 h 425523"/>
                  <a:gd name="connsiteX4" fmla="*/ 0 w 113064"/>
                  <a:gd name="connsiteY4" fmla="*/ 204787 h 425523"/>
                  <a:gd name="connsiteX5" fmla="*/ 43164 w 113064"/>
                  <a:gd name="connsiteY5" fmla="*/ 19 h 425523"/>
                  <a:gd name="connsiteX6" fmla="*/ 69056 w 113064"/>
                  <a:gd name="connsiteY6" fmla="*/ 0 h 425523"/>
                  <a:gd name="connsiteX0" fmla="*/ 97517 w 141525"/>
                  <a:gd name="connsiteY0" fmla="*/ 0 h 425523"/>
                  <a:gd name="connsiteX1" fmla="*/ 141525 w 141525"/>
                  <a:gd name="connsiteY1" fmla="*/ 425523 h 425523"/>
                  <a:gd name="connsiteX2" fmla="*/ 57036 w 141525"/>
                  <a:gd name="connsiteY2" fmla="*/ 314325 h 425523"/>
                  <a:gd name="connsiteX3" fmla="*/ 97517 w 141525"/>
                  <a:gd name="connsiteY3" fmla="*/ 259556 h 425523"/>
                  <a:gd name="connsiteX4" fmla="*/ 0 w 141525"/>
                  <a:gd name="connsiteY4" fmla="*/ 182510 h 425523"/>
                  <a:gd name="connsiteX5" fmla="*/ 71625 w 141525"/>
                  <a:gd name="connsiteY5" fmla="*/ 19 h 425523"/>
                  <a:gd name="connsiteX6" fmla="*/ 97517 w 141525"/>
                  <a:gd name="connsiteY6" fmla="*/ 0 h 425523"/>
                  <a:gd name="connsiteX0" fmla="*/ 97517 w 141525"/>
                  <a:gd name="connsiteY0" fmla="*/ 0 h 425523"/>
                  <a:gd name="connsiteX1" fmla="*/ 141525 w 141525"/>
                  <a:gd name="connsiteY1" fmla="*/ 425523 h 425523"/>
                  <a:gd name="connsiteX2" fmla="*/ 57036 w 141525"/>
                  <a:gd name="connsiteY2" fmla="*/ 314325 h 425523"/>
                  <a:gd name="connsiteX3" fmla="*/ 97517 w 141525"/>
                  <a:gd name="connsiteY3" fmla="*/ 259556 h 425523"/>
                  <a:gd name="connsiteX4" fmla="*/ 0 w 141525"/>
                  <a:gd name="connsiteY4" fmla="*/ 182510 h 425523"/>
                  <a:gd name="connsiteX5" fmla="*/ 53513 w 141525"/>
                  <a:gd name="connsiteY5" fmla="*/ 19 h 425523"/>
                  <a:gd name="connsiteX6" fmla="*/ 97517 w 141525"/>
                  <a:gd name="connsiteY6" fmla="*/ 0 h 425523"/>
                  <a:gd name="connsiteX0" fmla="*/ 97517 w 141525"/>
                  <a:gd name="connsiteY0" fmla="*/ 0 h 425523"/>
                  <a:gd name="connsiteX1" fmla="*/ 141525 w 141525"/>
                  <a:gd name="connsiteY1" fmla="*/ 425523 h 425523"/>
                  <a:gd name="connsiteX2" fmla="*/ 57036 w 141525"/>
                  <a:gd name="connsiteY2" fmla="*/ 314325 h 425523"/>
                  <a:gd name="connsiteX3" fmla="*/ 71644 w 141525"/>
                  <a:gd name="connsiteY3" fmla="*/ 222429 h 425523"/>
                  <a:gd name="connsiteX4" fmla="*/ 0 w 141525"/>
                  <a:gd name="connsiteY4" fmla="*/ 182510 h 425523"/>
                  <a:gd name="connsiteX5" fmla="*/ 53513 w 141525"/>
                  <a:gd name="connsiteY5" fmla="*/ 19 h 425523"/>
                  <a:gd name="connsiteX6" fmla="*/ 97517 w 141525"/>
                  <a:gd name="connsiteY6" fmla="*/ 0 h 425523"/>
                  <a:gd name="connsiteX0" fmla="*/ 97517 w 141525"/>
                  <a:gd name="connsiteY0" fmla="*/ 0 h 425523"/>
                  <a:gd name="connsiteX1" fmla="*/ 141525 w 141525"/>
                  <a:gd name="connsiteY1" fmla="*/ 425523 h 425523"/>
                  <a:gd name="connsiteX2" fmla="*/ 113 w 141525"/>
                  <a:gd name="connsiteY2" fmla="*/ 282147 h 425523"/>
                  <a:gd name="connsiteX3" fmla="*/ 71644 w 141525"/>
                  <a:gd name="connsiteY3" fmla="*/ 222429 h 425523"/>
                  <a:gd name="connsiteX4" fmla="*/ 0 w 141525"/>
                  <a:gd name="connsiteY4" fmla="*/ 182510 h 425523"/>
                  <a:gd name="connsiteX5" fmla="*/ 53513 w 141525"/>
                  <a:gd name="connsiteY5" fmla="*/ 19 h 425523"/>
                  <a:gd name="connsiteX6" fmla="*/ 97517 w 141525"/>
                  <a:gd name="connsiteY6" fmla="*/ 0 h 425523"/>
                  <a:gd name="connsiteX0" fmla="*/ 97517 w 167399"/>
                  <a:gd name="connsiteY0" fmla="*/ 0 h 514628"/>
                  <a:gd name="connsiteX1" fmla="*/ 167399 w 167399"/>
                  <a:gd name="connsiteY1" fmla="*/ 514628 h 514628"/>
                  <a:gd name="connsiteX2" fmla="*/ 113 w 167399"/>
                  <a:gd name="connsiteY2" fmla="*/ 282147 h 514628"/>
                  <a:gd name="connsiteX3" fmla="*/ 71644 w 167399"/>
                  <a:gd name="connsiteY3" fmla="*/ 222429 h 514628"/>
                  <a:gd name="connsiteX4" fmla="*/ 0 w 167399"/>
                  <a:gd name="connsiteY4" fmla="*/ 182510 h 514628"/>
                  <a:gd name="connsiteX5" fmla="*/ 53513 w 167399"/>
                  <a:gd name="connsiteY5" fmla="*/ 19 h 514628"/>
                  <a:gd name="connsiteX6" fmla="*/ 97517 w 167399"/>
                  <a:gd name="connsiteY6" fmla="*/ 0 h 5146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7399" h="514628">
                    <a:moveTo>
                      <a:pt x="97517" y="0"/>
                    </a:moveTo>
                    <a:lnTo>
                      <a:pt x="167399" y="514628"/>
                    </a:lnTo>
                    <a:lnTo>
                      <a:pt x="113" y="282147"/>
                    </a:lnTo>
                    <a:lnTo>
                      <a:pt x="71644" y="222429"/>
                    </a:lnTo>
                    <a:lnTo>
                      <a:pt x="0" y="182510"/>
                    </a:lnTo>
                    <a:lnTo>
                      <a:pt x="53513" y="19"/>
                    </a:lnTo>
                    <a:lnTo>
                      <a:pt x="97517" y="0"/>
                    </a:lnTo>
                    <a:close/>
                  </a:path>
                </a:pathLst>
              </a:custGeom>
              <a:solidFill>
                <a:srgbClr val="44546A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79" name="片側の 2 つの角を丸めた四角形 678"/>
              <p:cNvSpPr/>
              <p:nvPr/>
            </p:nvSpPr>
            <p:spPr>
              <a:xfrm rot="10081298" flipH="1">
                <a:off x="5176993" y="4831072"/>
                <a:ext cx="100919" cy="232136"/>
              </a:xfrm>
              <a:prstGeom prst="round2SameRect">
                <a:avLst>
                  <a:gd name="adj1" fmla="val 16667"/>
                  <a:gd name="adj2" fmla="val 2505"/>
                </a:avLst>
              </a:prstGeom>
              <a:solidFill>
                <a:srgbClr val="44546A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80" name="フリーフォーム 679"/>
              <p:cNvSpPr/>
              <p:nvPr/>
            </p:nvSpPr>
            <p:spPr>
              <a:xfrm>
                <a:off x="4702463" y="5980211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25400 w 238328"/>
                  <a:gd name="connsiteY3" fmla="*/ 142875 h 142875"/>
                  <a:gd name="connsiteX4" fmla="*/ 0 w 238328"/>
                  <a:gd name="connsiteY4" fmla="*/ 117475 h 142875"/>
                  <a:gd name="connsiteX5" fmla="*/ 0 w 238328"/>
                  <a:gd name="connsiteY5" fmla="*/ 71438 h 142875"/>
                  <a:gd name="connsiteX6" fmla="*/ 71438 w 238328"/>
                  <a:gd name="connsiteY6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81" name="フリーフォーム 680"/>
              <p:cNvSpPr/>
              <p:nvPr/>
            </p:nvSpPr>
            <p:spPr>
              <a:xfrm>
                <a:off x="4940792" y="5980211"/>
                <a:ext cx="238329" cy="142875"/>
              </a:xfrm>
              <a:custGeom>
                <a:avLst/>
                <a:gdLst>
                  <a:gd name="connsiteX0" fmla="*/ 0 w 238329"/>
                  <a:gd name="connsiteY0" fmla="*/ 0 h 142875"/>
                  <a:gd name="connsiteX1" fmla="*/ 166891 w 238329"/>
                  <a:gd name="connsiteY1" fmla="*/ 0 h 142875"/>
                  <a:gd name="connsiteX2" fmla="*/ 238329 w 238329"/>
                  <a:gd name="connsiteY2" fmla="*/ 71438 h 142875"/>
                  <a:gd name="connsiteX3" fmla="*/ 238328 w 238329"/>
                  <a:gd name="connsiteY3" fmla="*/ 117475 h 142875"/>
                  <a:gd name="connsiteX4" fmla="*/ 212928 w 238329"/>
                  <a:gd name="connsiteY4" fmla="*/ 142875 h 142875"/>
                  <a:gd name="connsiteX5" fmla="*/ 0 w 238329"/>
                  <a:gd name="connsiteY5" fmla="*/ 142875 h 142875"/>
                  <a:gd name="connsiteX6" fmla="*/ 0 w 238329"/>
                  <a:gd name="connsiteY6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38329" h="142875">
                    <a:moveTo>
                      <a:pt x="0" y="0"/>
                    </a:moveTo>
                    <a:lnTo>
                      <a:pt x="166891" y="0"/>
                    </a:lnTo>
                    <a:cubicBezTo>
                      <a:pt x="206345" y="0"/>
                      <a:pt x="238329" y="31984"/>
                      <a:pt x="238329" y="71438"/>
                    </a:cubicBezTo>
                    <a:cubicBezTo>
                      <a:pt x="238329" y="86784"/>
                      <a:pt x="238328" y="102129"/>
                      <a:pt x="238328" y="117475"/>
                    </a:cubicBezTo>
                    <a:cubicBezTo>
                      <a:pt x="238328" y="131503"/>
                      <a:pt x="226956" y="142875"/>
                      <a:pt x="212928" y="142875"/>
                    </a:cubicBezTo>
                    <a:lnTo>
                      <a:pt x="0" y="142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82" name="角丸四角形 681"/>
              <p:cNvSpPr/>
              <p:nvPr/>
            </p:nvSpPr>
            <p:spPr>
              <a:xfrm>
                <a:off x="4823469" y="3687664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83" name="角丸四角形 682"/>
              <p:cNvSpPr/>
              <p:nvPr/>
            </p:nvSpPr>
            <p:spPr>
              <a:xfrm>
                <a:off x="5021785" y="3687664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656" name="フリーフォーム 655"/>
            <p:cNvSpPr/>
            <p:nvPr/>
          </p:nvSpPr>
          <p:spPr>
            <a:xfrm rot="5086986">
              <a:off x="4798948" y="3437827"/>
              <a:ext cx="242752" cy="293171"/>
            </a:xfrm>
            <a:custGeom>
              <a:avLst/>
              <a:gdLst>
                <a:gd name="connsiteX0" fmla="*/ 671382 w 1159475"/>
                <a:gd name="connsiteY0" fmla="*/ 0 h 1400297"/>
                <a:gd name="connsiteX1" fmla="*/ 764597 w 1159475"/>
                <a:gd name="connsiteY1" fmla="*/ 93215 h 1400297"/>
                <a:gd name="connsiteX2" fmla="*/ 764597 w 1159475"/>
                <a:gd name="connsiteY2" fmla="*/ 696590 h 1400297"/>
                <a:gd name="connsiteX3" fmla="*/ 794859 w 1159475"/>
                <a:gd name="connsiteY3" fmla="*/ 696590 h 1400297"/>
                <a:gd name="connsiteX4" fmla="*/ 794859 w 1159475"/>
                <a:gd name="connsiteY4" fmla="*/ 174177 h 1400297"/>
                <a:gd name="connsiteX5" fmla="*/ 888074 w 1159475"/>
                <a:gd name="connsiteY5" fmla="*/ 80962 h 1400297"/>
                <a:gd name="connsiteX6" fmla="*/ 981289 w 1159475"/>
                <a:gd name="connsiteY6" fmla="*/ 174177 h 1400297"/>
                <a:gd name="connsiteX7" fmla="*/ 981289 w 1159475"/>
                <a:gd name="connsiteY7" fmla="*/ 696590 h 1400297"/>
                <a:gd name="connsiteX8" fmla="*/ 1009170 w 1159475"/>
                <a:gd name="connsiteY8" fmla="*/ 696590 h 1400297"/>
                <a:gd name="connsiteX9" fmla="*/ 1009170 w 1159475"/>
                <a:gd name="connsiteY9" fmla="*/ 389600 h 1400297"/>
                <a:gd name="connsiteX10" fmla="*/ 1055069 w 1159475"/>
                <a:gd name="connsiteY10" fmla="*/ 320354 h 1400297"/>
                <a:gd name="connsiteX11" fmla="*/ 1084321 w 1159475"/>
                <a:gd name="connsiteY11" fmla="*/ 314449 h 1400297"/>
                <a:gd name="connsiteX12" fmla="*/ 1113573 w 1159475"/>
                <a:gd name="connsiteY12" fmla="*/ 320354 h 1400297"/>
                <a:gd name="connsiteX13" fmla="*/ 1159471 w 1159475"/>
                <a:gd name="connsiteY13" fmla="*/ 389600 h 1400297"/>
                <a:gd name="connsiteX14" fmla="*/ 1159471 w 1159475"/>
                <a:gd name="connsiteY14" fmla="*/ 797449 h 1400297"/>
                <a:gd name="connsiteX15" fmla="*/ 1159475 w 1159475"/>
                <a:gd name="connsiteY15" fmla="*/ 797466 h 1400297"/>
                <a:gd name="connsiteX16" fmla="*/ 1159475 w 1159475"/>
                <a:gd name="connsiteY16" fmla="*/ 1048443 h 1400297"/>
                <a:gd name="connsiteX17" fmla="*/ 807621 w 1159475"/>
                <a:gd name="connsiteY17" fmla="*/ 1400297 h 1400297"/>
                <a:gd name="connsiteX18" fmla="*/ 713802 w 1159475"/>
                <a:gd name="connsiteY18" fmla="*/ 1400297 h 1400297"/>
                <a:gd name="connsiteX19" fmla="*/ 369096 w 1159475"/>
                <a:gd name="connsiteY19" fmla="*/ 1119354 h 1400297"/>
                <a:gd name="connsiteX20" fmla="*/ 363914 w 1159475"/>
                <a:gd name="connsiteY20" fmla="*/ 1067950 h 1400297"/>
                <a:gd name="connsiteX21" fmla="*/ 32099 w 1159475"/>
                <a:gd name="connsiteY21" fmla="*/ 736134 h 1400297"/>
                <a:gd name="connsiteX22" fmla="*/ 8025 w 1159475"/>
                <a:gd name="connsiteY22" fmla="*/ 617398 h 1400297"/>
                <a:gd name="connsiteX23" fmla="*/ 32099 w 1159475"/>
                <a:gd name="connsiteY23" fmla="*/ 581144 h 1400297"/>
                <a:gd name="connsiteX24" fmla="*/ 68353 w 1159475"/>
                <a:gd name="connsiteY24" fmla="*/ 557070 h 1400297"/>
                <a:gd name="connsiteX25" fmla="*/ 187089 w 1159475"/>
                <a:gd name="connsiteY25" fmla="*/ 581144 h 1400297"/>
                <a:gd name="connsiteX26" fmla="*/ 363853 w 1159475"/>
                <a:gd name="connsiteY26" fmla="*/ 757908 h 1400297"/>
                <a:gd name="connsiteX27" fmla="*/ 363853 w 1159475"/>
                <a:gd name="connsiteY27" fmla="*/ 210413 h 1400297"/>
                <a:gd name="connsiteX28" fmla="*/ 457068 w 1159475"/>
                <a:gd name="connsiteY28" fmla="*/ 117198 h 1400297"/>
                <a:gd name="connsiteX29" fmla="*/ 550283 w 1159475"/>
                <a:gd name="connsiteY29" fmla="*/ 210413 h 1400297"/>
                <a:gd name="connsiteX30" fmla="*/ 550283 w 1159475"/>
                <a:gd name="connsiteY30" fmla="*/ 696590 h 1400297"/>
                <a:gd name="connsiteX31" fmla="*/ 578167 w 1159475"/>
                <a:gd name="connsiteY31" fmla="*/ 696590 h 1400297"/>
                <a:gd name="connsiteX32" fmla="*/ 578167 w 1159475"/>
                <a:gd name="connsiteY32" fmla="*/ 93215 h 1400297"/>
                <a:gd name="connsiteX33" fmla="*/ 671382 w 1159475"/>
                <a:gd name="connsiteY33" fmla="*/ 0 h 14002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59475" h="1400297">
                  <a:moveTo>
                    <a:pt x="671382" y="0"/>
                  </a:moveTo>
                  <a:cubicBezTo>
                    <a:pt x="722863" y="0"/>
                    <a:pt x="764597" y="41734"/>
                    <a:pt x="764597" y="93215"/>
                  </a:cubicBezTo>
                  <a:lnTo>
                    <a:pt x="764597" y="696590"/>
                  </a:lnTo>
                  <a:lnTo>
                    <a:pt x="794859" y="696590"/>
                  </a:lnTo>
                  <a:lnTo>
                    <a:pt x="794859" y="174177"/>
                  </a:lnTo>
                  <a:cubicBezTo>
                    <a:pt x="794859" y="122696"/>
                    <a:pt x="836593" y="80962"/>
                    <a:pt x="888074" y="80962"/>
                  </a:cubicBezTo>
                  <a:cubicBezTo>
                    <a:pt x="939555" y="80962"/>
                    <a:pt x="981289" y="122696"/>
                    <a:pt x="981289" y="174177"/>
                  </a:cubicBezTo>
                  <a:lnTo>
                    <a:pt x="981289" y="696590"/>
                  </a:lnTo>
                  <a:lnTo>
                    <a:pt x="1009170" y="696590"/>
                  </a:lnTo>
                  <a:lnTo>
                    <a:pt x="1009170" y="389600"/>
                  </a:lnTo>
                  <a:cubicBezTo>
                    <a:pt x="1009170" y="358471"/>
                    <a:pt x="1028096" y="331763"/>
                    <a:pt x="1055069" y="320354"/>
                  </a:cubicBezTo>
                  <a:lnTo>
                    <a:pt x="1084321" y="314449"/>
                  </a:lnTo>
                  <a:lnTo>
                    <a:pt x="1113573" y="320354"/>
                  </a:lnTo>
                  <a:cubicBezTo>
                    <a:pt x="1140545" y="331763"/>
                    <a:pt x="1159471" y="358471"/>
                    <a:pt x="1159471" y="389600"/>
                  </a:cubicBezTo>
                  <a:lnTo>
                    <a:pt x="1159471" y="797449"/>
                  </a:lnTo>
                  <a:lnTo>
                    <a:pt x="1159475" y="797466"/>
                  </a:lnTo>
                  <a:lnTo>
                    <a:pt x="1159475" y="1048443"/>
                  </a:lnTo>
                  <a:cubicBezTo>
                    <a:pt x="1159475" y="1242767"/>
                    <a:pt x="1001945" y="1400297"/>
                    <a:pt x="807621" y="1400297"/>
                  </a:cubicBezTo>
                  <a:lnTo>
                    <a:pt x="713802" y="1400297"/>
                  </a:lnTo>
                  <a:cubicBezTo>
                    <a:pt x="543768" y="1400297"/>
                    <a:pt x="401905" y="1279688"/>
                    <a:pt x="369096" y="1119354"/>
                  </a:cubicBezTo>
                  <a:lnTo>
                    <a:pt x="363914" y="1067950"/>
                  </a:lnTo>
                  <a:lnTo>
                    <a:pt x="32099" y="736134"/>
                  </a:lnTo>
                  <a:cubicBezTo>
                    <a:pt x="0" y="704035"/>
                    <a:pt x="-8025" y="656977"/>
                    <a:pt x="8025" y="617398"/>
                  </a:cubicBezTo>
                  <a:lnTo>
                    <a:pt x="32099" y="581144"/>
                  </a:lnTo>
                  <a:lnTo>
                    <a:pt x="68353" y="557070"/>
                  </a:lnTo>
                  <a:cubicBezTo>
                    <a:pt x="107932" y="541020"/>
                    <a:pt x="154990" y="549045"/>
                    <a:pt x="187089" y="581144"/>
                  </a:cubicBezTo>
                  <a:lnTo>
                    <a:pt x="363853" y="757908"/>
                  </a:lnTo>
                  <a:lnTo>
                    <a:pt x="363853" y="210413"/>
                  </a:lnTo>
                  <a:cubicBezTo>
                    <a:pt x="363853" y="158932"/>
                    <a:pt x="405587" y="117198"/>
                    <a:pt x="457068" y="117198"/>
                  </a:cubicBezTo>
                  <a:cubicBezTo>
                    <a:pt x="508549" y="117198"/>
                    <a:pt x="550283" y="158932"/>
                    <a:pt x="550283" y="210413"/>
                  </a:cubicBezTo>
                  <a:lnTo>
                    <a:pt x="550283" y="696590"/>
                  </a:lnTo>
                  <a:lnTo>
                    <a:pt x="578167" y="696590"/>
                  </a:lnTo>
                  <a:lnTo>
                    <a:pt x="578167" y="93215"/>
                  </a:lnTo>
                  <a:cubicBezTo>
                    <a:pt x="578167" y="41734"/>
                    <a:pt x="619901" y="0"/>
                    <a:pt x="671382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57" name="片側の 2 つの角を丸めた四角形 440"/>
            <p:cNvSpPr/>
            <p:nvPr/>
          </p:nvSpPr>
          <p:spPr>
            <a:xfrm rot="14400000">
              <a:off x="4418584" y="3681386"/>
              <a:ext cx="497145" cy="534819"/>
            </a:xfrm>
            <a:custGeom>
              <a:avLst/>
              <a:gdLst>
                <a:gd name="connsiteX0" fmla="*/ 2424 w 514044"/>
                <a:gd name="connsiteY0" fmla="*/ 185326 h 534819"/>
                <a:gd name="connsiteX1" fmla="*/ 52379 w 514044"/>
                <a:gd name="connsiteY1" fmla="*/ 98801 h 534819"/>
                <a:gd name="connsiteX2" fmla="*/ 412485 w 514044"/>
                <a:gd name="connsiteY2" fmla="*/ 2311 h 534819"/>
                <a:gd name="connsiteX3" fmla="*/ 449937 w 514044"/>
                <a:gd name="connsiteY3" fmla="*/ 3810 h 534819"/>
                <a:gd name="connsiteX4" fmla="*/ 514044 w 514044"/>
                <a:gd name="connsiteY4" fmla="*/ 74042 h 534819"/>
                <a:gd name="connsiteX5" fmla="*/ 514044 w 514044"/>
                <a:gd name="connsiteY5" fmla="*/ 534819 h 534819"/>
                <a:gd name="connsiteX6" fmla="*/ 370480 w 514044"/>
                <a:gd name="connsiteY6" fmla="*/ 534819 h 534819"/>
                <a:gd name="connsiteX7" fmla="*/ 370480 w 514044"/>
                <a:gd name="connsiteY7" fmla="*/ 159845 h 534819"/>
                <a:gd name="connsiteX8" fmla="*/ 88949 w 514044"/>
                <a:gd name="connsiteY8" fmla="*/ 235281 h 534819"/>
                <a:gd name="connsiteX9" fmla="*/ 93864 w 514044"/>
                <a:gd name="connsiteY9" fmla="*/ 276766 h 534819"/>
                <a:gd name="connsiteX0" fmla="*/ 6471 w 468136"/>
                <a:gd name="connsiteY0" fmla="*/ 98801 h 534819"/>
                <a:gd name="connsiteX1" fmla="*/ 366577 w 468136"/>
                <a:gd name="connsiteY1" fmla="*/ 2311 h 534819"/>
                <a:gd name="connsiteX2" fmla="*/ 404029 w 468136"/>
                <a:gd name="connsiteY2" fmla="*/ 3810 h 534819"/>
                <a:gd name="connsiteX3" fmla="*/ 468136 w 468136"/>
                <a:gd name="connsiteY3" fmla="*/ 74042 h 534819"/>
                <a:gd name="connsiteX4" fmla="*/ 468136 w 468136"/>
                <a:gd name="connsiteY4" fmla="*/ 534819 h 534819"/>
                <a:gd name="connsiteX5" fmla="*/ 324572 w 468136"/>
                <a:gd name="connsiteY5" fmla="*/ 534819 h 534819"/>
                <a:gd name="connsiteX6" fmla="*/ 324572 w 468136"/>
                <a:gd name="connsiteY6" fmla="*/ 159845 h 534819"/>
                <a:gd name="connsiteX7" fmla="*/ 43041 w 468136"/>
                <a:gd name="connsiteY7" fmla="*/ 235281 h 534819"/>
                <a:gd name="connsiteX8" fmla="*/ 47956 w 468136"/>
                <a:gd name="connsiteY8" fmla="*/ 276766 h 534819"/>
                <a:gd name="connsiteX0" fmla="*/ 0 w 461665"/>
                <a:gd name="connsiteY0" fmla="*/ 98801 h 534819"/>
                <a:gd name="connsiteX1" fmla="*/ 360106 w 461665"/>
                <a:gd name="connsiteY1" fmla="*/ 2311 h 534819"/>
                <a:gd name="connsiteX2" fmla="*/ 397558 w 461665"/>
                <a:gd name="connsiteY2" fmla="*/ 3810 h 534819"/>
                <a:gd name="connsiteX3" fmla="*/ 461665 w 461665"/>
                <a:gd name="connsiteY3" fmla="*/ 74042 h 534819"/>
                <a:gd name="connsiteX4" fmla="*/ 461665 w 461665"/>
                <a:gd name="connsiteY4" fmla="*/ 534819 h 534819"/>
                <a:gd name="connsiteX5" fmla="*/ 318101 w 461665"/>
                <a:gd name="connsiteY5" fmla="*/ 534819 h 534819"/>
                <a:gd name="connsiteX6" fmla="*/ 318101 w 461665"/>
                <a:gd name="connsiteY6" fmla="*/ 159845 h 534819"/>
                <a:gd name="connsiteX7" fmla="*/ 36570 w 461665"/>
                <a:gd name="connsiteY7" fmla="*/ 235281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72050 w 497145"/>
                <a:gd name="connsiteY7" fmla="*/ 235281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85061 w 497145"/>
                <a:gd name="connsiteY7" fmla="*/ 231794 h 5348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97145" h="534819">
                  <a:moveTo>
                    <a:pt x="0" y="106913"/>
                  </a:moveTo>
                  <a:lnTo>
                    <a:pt x="395586" y="2311"/>
                  </a:lnTo>
                  <a:cubicBezTo>
                    <a:pt x="408454" y="-1137"/>
                    <a:pt x="421445" y="-800"/>
                    <a:pt x="433038" y="3810"/>
                  </a:cubicBezTo>
                  <a:cubicBezTo>
                    <a:pt x="469137" y="6565"/>
                    <a:pt x="497145" y="37033"/>
                    <a:pt x="497145" y="74042"/>
                  </a:cubicBezTo>
                  <a:lnTo>
                    <a:pt x="497145" y="534819"/>
                  </a:lnTo>
                  <a:lnTo>
                    <a:pt x="353581" y="534819"/>
                  </a:lnTo>
                  <a:lnTo>
                    <a:pt x="353581" y="159845"/>
                  </a:lnTo>
                  <a:lnTo>
                    <a:pt x="85061" y="231794"/>
                  </a:lnTo>
                </a:path>
              </a:pathLst>
            </a:custGeom>
            <a:solidFill>
              <a:srgbClr val="44546A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684" name="グループ化 683"/>
          <p:cNvGrpSpPr/>
          <p:nvPr/>
        </p:nvGrpSpPr>
        <p:grpSpPr>
          <a:xfrm>
            <a:off x="8401683" y="798376"/>
            <a:ext cx="637362" cy="1631039"/>
            <a:chOff x="8186560" y="3463037"/>
            <a:chExt cx="1039468" cy="2660049"/>
          </a:xfrm>
        </p:grpSpPr>
        <p:grpSp>
          <p:nvGrpSpPr>
            <p:cNvPr id="685" name="グループ化 684"/>
            <p:cNvGrpSpPr/>
            <p:nvPr/>
          </p:nvGrpSpPr>
          <p:grpSpPr>
            <a:xfrm>
              <a:off x="8421526" y="3516238"/>
              <a:ext cx="804502" cy="2606848"/>
              <a:chOff x="8421526" y="3516238"/>
              <a:chExt cx="804502" cy="2606848"/>
            </a:xfrm>
          </p:grpSpPr>
          <p:sp>
            <p:nvSpPr>
              <p:cNvPr id="688" name="涙形 687"/>
              <p:cNvSpPr/>
              <p:nvPr/>
            </p:nvSpPr>
            <p:spPr>
              <a:xfrm rot="15300000">
                <a:off x="8485013" y="3516238"/>
                <a:ext cx="456659" cy="456659"/>
              </a:xfrm>
              <a:prstGeom prst="teardrop">
                <a:avLst>
                  <a:gd name="adj" fmla="val 110578"/>
                </a:avLst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89" name="円/楕円 688"/>
              <p:cNvSpPr/>
              <p:nvPr/>
            </p:nvSpPr>
            <p:spPr>
              <a:xfrm rot="900000" flipH="1">
                <a:off x="8887605" y="3757886"/>
                <a:ext cx="81367" cy="125751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90" name="円/楕円 689"/>
              <p:cNvSpPr/>
              <p:nvPr/>
            </p:nvSpPr>
            <p:spPr>
              <a:xfrm rot="20700000">
                <a:off x="8463166" y="3757887"/>
                <a:ext cx="81367" cy="125751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91" name="台形 690"/>
              <p:cNvSpPr/>
              <p:nvPr/>
            </p:nvSpPr>
            <p:spPr>
              <a:xfrm>
                <a:off x="8625025" y="3957744"/>
                <a:ext cx="174625" cy="180975"/>
              </a:xfrm>
              <a:prstGeom prst="trapezoid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92" name="台形 691"/>
              <p:cNvSpPr/>
              <p:nvPr/>
            </p:nvSpPr>
            <p:spPr>
              <a:xfrm rot="10800000">
                <a:off x="8550332" y="4097910"/>
                <a:ext cx="336120" cy="585742"/>
              </a:xfrm>
              <a:prstGeom prst="trapezoid">
                <a:avLst>
                  <a:gd name="adj" fmla="val 3704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93" name="フリーフォーム 692"/>
              <p:cNvSpPr/>
              <p:nvPr/>
            </p:nvSpPr>
            <p:spPr>
              <a:xfrm rot="20700000">
                <a:off x="8983736" y="5013096"/>
                <a:ext cx="242292" cy="266783"/>
              </a:xfrm>
              <a:custGeom>
                <a:avLst/>
                <a:gdLst>
                  <a:gd name="connsiteX0" fmla="*/ 548191 w 1053558"/>
                  <a:gd name="connsiteY0" fmla="*/ 0 h 1160050"/>
                  <a:gd name="connsiteX1" fmla="*/ 603898 w 1053558"/>
                  <a:gd name="connsiteY1" fmla="*/ 0 h 1160050"/>
                  <a:gd name="connsiteX2" fmla="*/ 888019 w 1053558"/>
                  <a:gd name="connsiteY2" fmla="*/ 284122 h 1160050"/>
                  <a:gd name="connsiteX3" fmla="*/ 888018 w 1053558"/>
                  <a:gd name="connsiteY3" fmla="*/ 519599 h 1160050"/>
                  <a:gd name="connsiteX4" fmla="*/ 1044877 w 1053558"/>
                  <a:gd name="connsiteY4" fmla="*/ 791774 h 1160050"/>
                  <a:gd name="connsiteX5" fmla="*/ 1021051 w 1053558"/>
                  <a:gd name="connsiteY5" fmla="*/ 880419 h 1160050"/>
                  <a:gd name="connsiteX6" fmla="*/ 932405 w 1053558"/>
                  <a:gd name="connsiteY6" fmla="*/ 856592 h 1160050"/>
                  <a:gd name="connsiteX7" fmla="*/ 766226 w 1053558"/>
                  <a:gd name="connsiteY7" fmla="*/ 568242 h 1160050"/>
                  <a:gd name="connsiteX8" fmla="*/ 757081 w 1053558"/>
                  <a:gd name="connsiteY8" fmla="*/ 568242 h 1160050"/>
                  <a:gd name="connsiteX9" fmla="*/ 829280 w 1053558"/>
                  <a:gd name="connsiteY9" fmla="*/ 981260 h 1160050"/>
                  <a:gd name="connsiteX10" fmla="*/ 776520 w 1053558"/>
                  <a:gd name="connsiteY10" fmla="*/ 1056372 h 1160050"/>
                  <a:gd name="connsiteX11" fmla="*/ 701407 w 1053558"/>
                  <a:gd name="connsiteY11" fmla="*/ 1003613 h 1160050"/>
                  <a:gd name="connsiteX12" fmla="*/ 625300 w 1053558"/>
                  <a:gd name="connsiteY12" fmla="*/ 568242 h 1160050"/>
                  <a:gd name="connsiteX13" fmla="*/ 612400 w 1053558"/>
                  <a:gd name="connsiteY13" fmla="*/ 568242 h 1160050"/>
                  <a:gd name="connsiteX14" fmla="*/ 612400 w 1053558"/>
                  <a:gd name="connsiteY14" fmla="*/ 1095144 h 1160050"/>
                  <a:gd name="connsiteX15" fmla="*/ 547494 w 1053558"/>
                  <a:gd name="connsiteY15" fmla="*/ 1160050 h 1160050"/>
                  <a:gd name="connsiteX16" fmla="*/ 482587 w 1053558"/>
                  <a:gd name="connsiteY16" fmla="*/ 1095144 h 1160050"/>
                  <a:gd name="connsiteX17" fmla="*/ 482587 w 1053558"/>
                  <a:gd name="connsiteY17" fmla="*/ 568242 h 1160050"/>
                  <a:gd name="connsiteX18" fmla="*/ 466450 w 1053558"/>
                  <a:gd name="connsiteY18" fmla="*/ 568242 h 1160050"/>
                  <a:gd name="connsiteX19" fmla="*/ 349528 w 1053558"/>
                  <a:gd name="connsiteY19" fmla="*/ 1004601 h 1160050"/>
                  <a:gd name="connsiteX20" fmla="*/ 270035 w 1053558"/>
                  <a:gd name="connsiteY20" fmla="*/ 1050496 h 1160050"/>
                  <a:gd name="connsiteX21" fmla="*/ 224140 w 1053558"/>
                  <a:gd name="connsiteY21" fmla="*/ 971003 h 1160050"/>
                  <a:gd name="connsiteX22" fmla="*/ 332059 w 1053558"/>
                  <a:gd name="connsiteY22" fmla="*/ 568242 h 1160050"/>
                  <a:gd name="connsiteX23" fmla="*/ 309740 w 1053558"/>
                  <a:gd name="connsiteY23" fmla="*/ 568242 h 1160050"/>
                  <a:gd name="connsiteX24" fmla="*/ 144848 w 1053558"/>
                  <a:gd name="connsiteY24" fmla="*/ 733133 h 1160050"/>
                  <a:gd name="connsiteX25" fmla="*/ 24852 w 1053558"/>
                  <a:gd name="connsiteY25" fmla="*/ 733133 h 1160050"/>
                  <a:gd name="connsiteX26" fmla="*/ 24852 w 1053558"/>
                  <a:gd name="connsiteY26" fmla="*/ 613137 h 1160050"/>
                  <a:gd name="connsiteX27" fmla="*/ 264069 w 1053558"/>
                  <a:gd name="connsiteY27" fmla="*/ 373920 h 1160050"/>
                  <a:gd name="connsiteX28" fmla="*/ 264069 w 1053558"/>
                  <a:gd name="connsiteY28" fmla="*/ 284122 h 1160050"/>
                  <a:gd name="connsiteX29" fmla="*/ 548191 w 1053558"/>
                  <a:gd name="connsiteY29" fmla="*/ 0 h 11600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053558" h="1160050">
                    <a:moveTo>
                      <a:pt x="548191" y="0"/>
                    </a:moveTo>
                    <a:lnTo>
                      <a:pt x="603898" y="0"/>
                    </a:lnTo>
                    <a:cubicBezTo>
                      <a:pt x="760815" y="0"/>
                      <a:pt x="888020" y="127205"/>
                      <a:pt x="888019" y="284122"/>
                    </a:cubicBezTo>
                    <a:lnTo>
                      <a:pt x="888018" y="519599"/>
                    </a:lnTo>
                    <a:lnTo>
                      <a:pt x="1044877" y="791774"/>
                    </a:lnTo>
                    <a:cubicBezTo>
                      <a:pt x="1062776" y="822832"/>
                      <a:pt x="1052109" y="862518"/>
                      <a:pt x="1021051" y="880419"/>
                    </a:cubicBezTo>
                    <a:cubicBezTo>
                      <a:pt x="989992" y="898318"/>
                      <a:pt x="950305" y="887650"/>
                      <a:pt x="932405" y="856592"/>
                    </a:cubicBezTo>
                    <a:lnTo>
                      <a:pt x="766226" y="568242"/>
                    </a:lnTo>
                    <a:lnTo>
                      <a:pt x="757081" y="568242"/>
                    </a:lnTo>
                    <a:lnTo>
                      <a:pt x="829280" y="981260"/>
                    </a:lnTo>
                    <a:cubicBezTo>
                      <a:pt x="835453" y="1016571"/>
                      <a:pt x="811832" y="1050199"/>
                      <a:pt x="776520" y="1056372"/>
                    </a:cubicBezTo>
                    <a:cubicBezTo>
                      <a:pt x="741209" y="1062545"/>
                      <a:pt x="707580" y="1038924"/>
                      <a:pt x="701407" y="1003613"/>
                    </a:cubicBezTo>
                    <a:lnTo>
                      <a:pt x="625300" y="568242"/>
                    </a:lnTo>
                    <a:lnTo>
                      <a:pt x="612400" y="568242"/>
                    </a:lnTo>
                    <a:lnTo>
                      <a:pt x="612400" y="1095144"/>
                    </a:lnTo>
                    <a:cubicBezTo>
                      <a:pt x="612400" y="1130992"/>
                      <a:pt x="583340" y="1160051"/>
                      <a:pt x="547494" y="1160050"/>
                    </a:cubicBezTo>
                    <a:cubicBezTo>
                      <a:pt x="511647" y="1160051"/>
                      <a:pt x="482587" y="1130992"/>
                      <a:pt x="482587" y="1095144"/>
                    </a:cubicBezTo>
                    <a:lnTo>
                      <a:pt x="482587" y="568242"/>
                    </a:lnTo>
                    <a:lnTo>
                      <a:pt x="466450" y="568242"/>
                    </a:lnTo>
                    <a:lnTo>
                      <a:pt x="349528" y="1004601"/>
                    </a:lnTo>
                    <a:cubicBezTo>
                      <a:pt x="340251" y="1039226"/>
                      <a:pt x="304661" y="1059773"/>
                      <a:pt x="270035" y="1050496"/>
                    </a:cubicBezTo>
                    <a:cubicBezTo>
                      <a:pt x="235409" y="1041219"/>
                      <a:pt x="214862" y="1005628"/>
                      <a:pt x="224140" y="971003"/>
                    </a:cubicBezTo>
                    <a:lnTo>
                      <a:pt x="332059" y="568242"/>
                    </a:lnTo>
                    <a:lnTo>
                      <a:pt x="309740" y="568242"/>
                    </a:lnTo>
                    <a:lnTo>
                      <a:pt x="144848" y="733133"/>
                    </a:lnTo>
                    <a:cubicBezTo>
                      <a:pt x="111712" y="766269"/>
                      <a:pt x="57988" y="766269"/>
                      <a:pt x="24852" y="733133"/>
                    </a:cubicBezTo>
                    <a:cubicBezTo>
                      <a:pt x="-8284" y="699998"/>
                      <a:pt x="-8284" y="646273"/>
                      <a:pt x="24852" y="613137"/>
                    </a:cubicBezTo>
                    <a:lnTo>
                      <a:pt x="264069" y="373920"/>
                    </a:lnTo>
                    <a:lnTo>
                      <a:pt x="264069" y="284122"/>
                    </a:lnTo>
                    <a:cubicBezTo>
                      <a:pt x="264069" y="127206"/>
                      <a:pt x="391274" y="1"/>
                      <a:pt x="548191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94" name="フリーフォーム 693"/>
              <p:cNvSpPr/>
              <p:nvPr/>
            </p:nvSpPr>
            <p:spPr>
              <a:xfrm>
                <a:off x="8453102" y="4972049"/>
                <a:ext cx="259233" cy="1040131"/>
              </a:xfrm>
              <a:custGeom>
                <a:avLst/>
                <a:gdLst>
                  <a:gd name="connsiteX0" fmla="*/ 0 w 259233"/>
                  <a:gd name="connsiteY0" fmla="*/ 0 h 904875"/>
                  <a:gd name="connsiteX1" fmla="*/ 259233 w 259233"/>
                  <a:gd name="connsiteY1" fmla="*/ 0 h 904875"/>
                  <a:gd name="connsiteX2" fmla="*/ 259233 w 259233"/>
                  <a:gd name="connsiteY2" fmla="*/ 904875 h 904875"/>
                  <a:gd name="connsiteX3" fmla="*/ 129617 w 259233"/>
                  <a:gd name="connsiteY3" fmla="*/ 904875 h 904875"/>
                  <a:gd name="connsiteX4" fmla="*/ 0 w 259233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3" h="904875">
                    <a:moveTo>
                      <a:pt x="0" y="0"/>
                    </a:moveTo>
                    <a:lnTo>
                      <a:pt x="259233" y="0"/>
                    </a:lnTo>
                    <a:lnTo>
                      <a:pt x="259233" y="904875"/>
                    </a:lnTo>
                    <a:lnTo>
                      <a:pt x="129617" y="904875"/>
                    </a:lnTo>
                    <a:lnTo>
                      <a:pt x="0" y="0"/>
                    </a:lnTo>
                    <a:close/>
                  </a:path>
                </a:pathLst>
              </a:cu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95" name="フリーフォーム 694"/>
              <p:cNvSpPr/>
              <p:nvPr/>
            </p:nvSpPr>
            <p:spPr>
              <a:xfrm>
                <a:off x="8712335" y="4972049"/>
                <a:ext cx="259235" cy="1040131"/>
              </a:xfrm>
              <a:custGeom>
                <a:avLst/>
                <a:gdLst>
                  <a:gd name="connsiteX0" fmla="*/ 0 w 259235"/>
                  <a:gd name="connsiteY0" fmla="*/ 0 h 904875"/>
                  <a:gd name="connsiteX1" fmla="*/ 259235 w 259235"/>
                  <a:gd name="connsiteY1" fmla="*/ 0 h 904875"/>
                  <a:gd name="connsiteX2" fmla="*/ 129618 w 259235"/>
                  <a:gd name="connsiteY2" fmla="*/ 904875 h 904875"/>
                  <a:gd name="connsiteX3" fmla="*/ 0 w 259235"/>
                  <a:gd name="connsiteY3" fmla="*/ 904875 h 904875"/>
                  <a:gd name="connsiteX4" fmla="*/ 0 w 259235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5" h="904875">
                    <a:moveTo>
                      <a:pt x="0" y="0"/>
                    </a:moveTo>
                    <a:lnTo>
                      <a:pt x="259235" y="0"/>
                    </a:lnTo>
                    <a:lnTo>
                      <a:pt x="129618" y="904875"/>
                    </a:lnTo>
                    <a:lnTo>
                      <a:pt x="0" y="904875"/>
                    </a:lnTo>
                    <a:lnTo>
                      <a:pt x="0" y="0"/>
                    </a:lnTo>
                    <a:close/>
                  </a:path>
                </a:pathLst>
              </a:cu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96" name="片側の 2 つの角を丸めた四角形 695"/>
              <p:cNvSpPr/>
              <p:nvPr/>
            </p:nvSpPr>
            <p:spPr>
              <a:xfrm rot="21004779" flipH="1">
                <a:off x="8939995" y="4127038"/>
                <a:ext cx="146050" cy="92997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97" name="円/楕円 696"/>
              <p:cNvSpPr/>
              <p:nvPr/>
            </p:nvSpPr>
            <p:spPr>
              <a:xfrm>
                <a:off x="8508200" y="3551873"/>
                <a:ext cx="408274" cy="471490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98" name="フリーフォーム 697"/>
              <p:cNvSpPr/>
              <p:nvPr/>
            </p:nvSpPr>
            <p:spPr>
              <a:xfrm>
                <a:off x="8421526" y="4097337"/>
                <a:ext cx="593730" cy="992180"/>
              </a:xfrm>
              <a:custGeom>
                <a:avLst/>
                <a:gdLst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300422 w 593730"/>
                  <a:gd name="connsiteY2" fmla="*/ 525283 h 992180"/>
                  <a:gd name="connsiteX3" fmla="*/ 446578 w 593730"/>
                  <a:gd name="connsiteY3" fmla="*/ 0 h 992180"/>
                  <a:gd name="connsiteX4" fmla="*/ 494773 w 593730"/>
                  <a:gd name="connsiteY4" fmla="*/ 0 h 992180"/>
                  <a:gd name="connsiteX5" fmla="*/ 593730 w 593730"/>
                  <a:gd name="connsiteY5" fmla="*/ 101424 h 992180"/>
                  <a:gd name="connsiteX6" fmla="*/ 523860 w 593730"/>
                  <a:gd name="connsiteY6" fmla="*/ 638690 h 992180"/>
                  <a:gd name="connsiteX7" fmla="*/ 589909 w 593730"/>
                  <a:gd name="connsiteY7" fmla="*/ 948532 h 992180"/>
                  <a:gd name="connsiteX8" fmla="*/ 323658 w 593730"/>
                  <a:gd name="connsiteY8" fmla="*/ 992180 h 992180"/>
                  <a:gd name="connsiteX9" fmla="*/ 289987 w 593730"/>
                  <a:gd name="connsiteY9" fmla="*/ 940147 h 992180"/>
                  <a:gd name="connsiteX10" fmla="*/ 257635 w 593730"/>
                  <a:gd name="connsiteY10" fmla="*/ 990141 h 992180"/>
                  <a:gd name="connsiteX11" fmla="*/ 3820 w 593730"/>
                  <a:gd name="connsiteY11" fmla="*/ 948532 h 992180"/>
                  <a:gd name="connsiteX12" fmla="*/ 69871 w 593730"/>
                  <a:gd name="connsiteY12" fmla="*/ 638688 h 992180"/>
                  <a:gd name="connsiteX13" fmla="*/ 0 w 593730"/>
                  <a:gd name="connsiteY13" fmla="*/ 101424 h 992180"/>
                  <a:gd name="connsiteX14" fmla="*/ 98957 w 593730"/>
                  <a:gd name="connsiteY14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300422 w 593730"/>
                  <a:gd name="connsiteY2" fmla="*/ 377646 h 992180"/>
                  <a:gd name="connsiteX3" fmla="*/ 446578 w 593730"/>
                  <a:gd name="connsiteY3" fmla="*/ 0 h 992180"/>
                  <a:gd name="connsiteX4" fmla="*/ 494773 w 593730"/>
                  <a:gd name="connsiteY4" fmla="*/ 0 h 992180"/>
                  <a:gd name="connsiteX5" fmla="*/ 593730 w 593730"/>
                  <a:gd name="connsiteY5" fmla="*/ 101424 h 992180"/>
                  <a:gd name="connsiteX6" fmla="*/ 523860 w 593730"/>
                  <a:gd name="connsiteY6" fmla="*/ 638690 h 992180"/>
                  <a:gd name="connsiteX7" fmla="*/ 589909 w 593730"/>
                  <a:gd name="connsiteY7" fmla="*/ 948532 h 992180"/>
                  <a:gd name="connsiteX8" fmla="*/ 323658 w 593730"/>
                  <a:gd name="connsiteY8" fmla="*/ 992180 h 992180"/>
                  <a:gd name="connsiteX9" fmla="*/ 289987 w 593730"/>
                  <a:gd name="connsiteY9" fmla="*/ 940147 h 992180"/>
                  <a:gd name="connsiteX10" fmla="*/ 257635 w 593730"/>
                  <a:gd name="connsiteY10" fmla="*/ 990141 h 992180"/>
                  <a:gd name="connsiteX11" fmla="*/ 3820 w 593730"/>
                  <a:gd name="connsiteY11" fmla="*/ 948532 h 992180"/>
                  <a:gd name="connsiteX12" fmla="*/ 69871 w 593730"/>
                  <a:gd name="connsiteY12" fmla="*/ 638688 h 992180"/>
                  <a:gd name="connsiteX13" fmla="*/ 0 w 593730"/>
                  <a:gd name="connsiteY13" fmla="*/ 101424 h 992180"/>
                  <a:gd name="connsiteX14" fmla="*/ 98957 w 593730"/>
                  <a:gd name="connsiteY14" fmla="*/ 0 h 992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593730" h="992180">
                    <a:moveTo>
                      <a:pt x="98957" y="0"/>
                    </a:moveTo>
                    <a:lnTo>
                      <a:pt x="154266" y="0"/>
                    </a:lnTo>
                    <a:lnTo>
                      <a:pt x="300422" y="377646"/>
                    </a:lnTo>
                    <a:lnTo>
                      <a:pt x="446578" y="0"/>
                    </a:lnTo>
                    <a:lnTo>
                      <a:pt x="494773" y="0"/>
                    </a:lnTo>
                    <a:cubicBezTo>
                      <a:pt x="549425" y="0"/>
                      <a:pt x="593730" y="45410"/>
                      <a:pt x="593730" y="101424"/>
                    </a:cubicBezTo>
                    <a:lnTo>
                      <a:pt x="523860" y="638690"/>
                    </a:lnTo>
                    <a:lnTo>
                      <a:pt x="589909" y="948532"/>
                    </a:lnTo>
                    <a:lnTo>
                      <a:pt x="323658" y="992180"/>
                    </a:lnTo>
                    <a:lnTo>
                      <a:pt x="289987" y="940147"/>
                    </a:lnTo>
                    <a:lnTo>
                      <a:pt x="257635" y="990141"/>
                    </a:lnTo>
                    <a:lnTo>
                      <a:pt x="3820" y="948532"/>
                    </a:lnTo>
                    <a:lnTo>
                      <a:pt x="69871" y="638688"/>
                    </a:lnTo>
                    <a:lnTo>
                      <a:pt x="0" y="101424"/>
                    </a:lnTo>
                    <a:cubicBezTo>
                      <a:pt x="0" y="45410"/>
                      <a:pt x="44305" y="0"/>
                      <a:pt x="98957" y="0"/>
                    </a:cubicBezTo>
                    <a:close/>
                  </a:path>
                </a:pathLst>
              </a:cu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99" name="フリーフォーム 698"/>
              <p:cNvSpPr/>
              <p:nvPr/>
            </p:nvSpPr>
            <p:spPr>
              <a:xfrm rot="10800000">
                <a:off x="8550332" y="4097336"/>
                <a:ext cx="336119" cy="106100"/>
              </a:xfrm>
              <a:custGeom>
                <a:avLst/>
                <a:gdLst>
                  <a:gd name="connsiteX0" fmla="*/ 336119 w 336119"/>
                  <a:gd name="connsiteY0" fmla="*/ 119063 h 119063"/>
                  <a:gd name="connsiteX1" fmla="*/ 184351 w 336119"/>
                  <a:gd name="connsiteY1" fmla="*/ 119063 h 119063"/>
                  <a:gd name="connsiteX2" fmla="*/ 151768 w 336119"/>
                  <a:gd name="connsiteY2" fmla="*/ 119063 h 119063"/>
                  <a:gd name="connsiteX3" fmla="*/ 0 w 336119"/>
                  <a:gd name="connsiteY3" fmla="*/ 119063 h 119063"/>
                  <a:gd name="connsiteX4" fmla="*/ 37407 w 336119"/>
                  <a:gd name="connsiteY4" fmla="*/ 0 h 119063"/>
                  <a:gd name="connsiteX5" fmla="*/ 168060 w 336119"/>
                  <a:gd name="connsiteY5" fmla="*/ 105863 h 119063"/>
                  <a:gd name="connsiteX6" fmla="*/ 298712 w 336119"/>
                  <a:gd name="connsiteY6" fmla="*/ 0 h 1190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36119" h="119063">
                    <a:moveTo>
                      <a:pt x="336119" y="119063"/>
                    </a:moveTo>
                    <a:lnTo>
                      <a:pt x="184351" y="119063"/>
                    </a:lnTo>
                    <a:lnTo>
                      <a:pt x="151768" y="119063"/>
                    </a:lnTo>
                    <a:lnTo>
                      <a:pt x="0" y="119063"/>
                    </a:lnTo>
                    <a:lnTo>
                      <a:pt x="37407" y="0"/>
                    </a:lnTo>
                    <a:lnTo>
                      <a:pt x="168060" y="105863"/>
                    </a:lnTo>
                    <a:lnTo>
                      <a:pt x="298712" y="0"/>
                    </a:lnTo>
                    <a:close/>
                  </a:path>
                </a:pathLst>
              </a:custGeom>
              <a:solidFill>
                <a:sysClr val="windowText" lastClr="000000">
                  <a:lumMod val="50000"/>
                  <a:lumOff val="50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00" name="フリーフォーム 699"/>
              <p:cNvSpPr/>
              <p:nvPr/>
            </p:nvSpPr>
            <p:spPr>
              <a:xfrm flipH="1">
                <a:off x="8503246" y="4081463"/>
                <a:ext cx="430289" cy="410034"/>
              </a:xfrm>
              <a:custGeom>
                <a:avLst/>
                <a:gdLst>
                  <a:gd name="connsiteX0" fmla="*/ 339802 w 430289"/>
                  <a:gd name="connsiteY0" fmla="*/ 0 h 614363"/>
                  <a:gd name="connsiteX1" fmla="*/ 215145 w 430289"/>
                  <a:gd name="connsiteY1" fmla="*/ 527238 h 614363"/>
                  <a:gd name="connsiteX2" fmla="*/ 90487 w 430289"/>
                  <a:gd name="connsiteY2" fmla="*/ 0 h 614363"/>
                  <a:gd name="connsiteX3" fmla="*/ 50006 w 430289"/>
                  <a:gd name="connsiteY3" fmla="*/ 14289 h 614363"/>
                  <a:gd name="connsiteX4" fmla="*/ 0 w 430289"/>
                  <a:gd name="connsiteY4" fmla="*/ 214314 h 614363"/>
                  <a:gd name="connsiteX5" fmla="*/ 71438 w 430289"/>
                  <a:gd name="connsiteY5" fmla="*/ 230982 h 614363"/>
                  <a:gd name="connsiteX6" fmla="*/ 38101 w 430289"/>
                  <a:gd name="connsiteY6" fmla="*/ 285751 h 614363"/>
                  <a:gd name="connsiteX7" fmla="*/ 206171 w 430289"/>
                  <a:gd name="connsiteY7" fmla="*/ 565193 h 614363"/>
                  <a:gd name="connsiteX8" fmla="*/ 194545 w 430289"/>
                  <a:gd name="connsiteY8" fmla="*/ 614363 h 614363"/>
                  <a:gd name="connsiteX9" fmla="*/ 215145 w 430289"/>
                  <a:gd name="connsiteY9" fmla="*/ 580113 h 614363"/>
                  <a:gd name="connsiteX10" fmla="*/ 235744 w 430289"/>
                  <a:gd name="connsiteY10" fmla="*/ 614363 h 614363"/>
                  <a:gd name="connsiteX11" fmla="*/ 224119 w 430289"/>
                  <a:gd name="connsiteY11" fmla="*/ 565193 h 614363"/>
                  <a:gd name="connsiteX12" fmla="*/ 392188 w 430289"/>
                  <a:gd name="connsiteY12" fmla="*/ 285751 h 614363"/>
                  <a:gd name="connsiteX13" fmla="*/ 358851 w 430289"/>
                  <a:gd name="connsiteY13" fmla="*/ 230982 h 614363"/>
                  <a:gd name="connsiteX14" fmla="*/ 430289 w 430289"/>
                  <a:gd name="connsiteY14" fmla="*/ 214314 h 614363"/>
                  <a:gd name="connsiteX15" fmla="*/ 380283 w 430289"/>
                  <a:gd name="connsiteY15" fmla="*/ 14289 h 614363"/>
                  <a:gd name="connsiteX0" fmla="*/ 339802 w 430289"/>
                  <a:gd name="connsiteY0" fmla="*/ 0 h 614363"/>
                  <a:gd name="connsiteX1" fmla="*/ 215145 w 430289"/>
                  <a:gd name="connsiteY1" fmla="*/ 527238 h 614363"/>
                  <a:gd name="connsiteX2" fmla="*/ 90487 w 430289"/>
                  <a:gd name="connsiteY2" fmla="*/ 0 h 614363"/>
                  <a:gd name="connsiteX3" fmla="*/ 50006 w 430289"/>
                  <a:gd name="connsiteY3" fmla="*/ 14289 h 614363"/>
                  <a:gd name="connsiteX4" fmla="*/ 0 w 430289"/>
                  <a:gd name="connsiteY4" fmla="*/ 214314 h 614363"/>
                  <a:gd name="connsiteX5" fmla="*/ 71438 w 430289"/>
                  <a:gd name="connsiteY5" fmla="*/ 230982 h 614363"/>
                  <a:gd name="connsiteX6" fmla="*/ 38101 w 430289"/>
                  <a:gd name="connsiteY6" fmla="*/ 285751 h 614363"/>
                  <a:gd name="connsiteX7" fmla="*/ 206171 w 430289"/>
                  <a:gd name="connsiteY7" fmla="*/ 565193 h 614363"/>
                  <a:gd name="connsiteX8" fmla="*/ 194545 w 430289"/>
                  <a:gd name="connsiteY8" fmla="*/ 614363 h 614363"/>
                  <a:gd name="connsiteX9" fmla="*/ 215145 w 430289"/>
                  <a:gd name="connsiteY9" fmla="*/ 580113 h 614363"/>
                  <a:gd name="connsiteX10" fmla="*/ 224119 w 430289"/>
                  <a:gd name="connsiteY10" fmla="*/ 565193 h 614363"/>
                  <a:gd name="connsiteX11" fmla="*/ 392188 w 430289"/>
                  <a:gd name="connsiteY11" fmla="*/ 285751 h 614363"/>
                  <a:gd name="connsiteX12" fmla="*/ 358851 w 430289"/>
                  <a:gd name="connsiteY12" fmla="*/ 230982 h 614363"/>
                  <a:gd name="connsiteX13" fmla="*/ 430289 w 430289"/>
                  <a:gd name="connsiteY13" fmla="*/ 214314 h 614363"/>
                  <a:gd name="connsiteX14" fmla="*/ 380283 w 430289"/>
                  <a:gd name="connsiteY14" fmla="*/ 14289 h 614363"/>
                  <a:gd name="connsiteX15" fmla="*/ 339802 w 430289"/>
                  <a:gd name="connsiteY15" fmla="*/ 0 h 614363"/>
                  <a:gd name="connsiteX0" fmla="*/ 339802 w 430289"/>
                  <a:gd name="connsiteY0" fmla="*/ 0 h 614363"/>
                  <a:gd name="connsiteX1" fmla="*/ 215145 w 430289"/>
                  <a:gd name="connsiteY1" fmla="*/ 527238 h 614363"/>
                  <a:gd name="connsiteX2" fmla="*/ 90487 w 430289"/>
                  <a:gd name="connsiteY2" fmla="*/ 0 h 614363"/>
                  <a:gd name="connsiteX3" fmla="*/ 50006 w 430289"/>
                  <a:gd name="connsiteY3" fmla="*/ 14289 h 614363"/>
                  <a:gd name="connsiteX4" fmla="*/ 0 w 430289"/>
                  <a:gd name="connsiteY4" fmla="*/ 214314 h 614363"/>
                  <a:gd name="connsiteX5" fmla="*/ 71438 w 430289"/>
                  <a:gd name="connsiteY5" fmla="*/ 230982 h 614363"/>
                  <a:gd name="connsiteX6" fmla="*/ 38101 w 430289"/>
                  <a:gd name="connsiteY6" fmla="*/ 285751 h 614363"/>
                  <a:gd name="connsiteX7" fmla="*/ 206171 w 430289"/>
                  <a:gd name="connsiteY7" fmla="*/ 565193 h 614363"/>
                  <a:gd name="connsiteX8" fmla="*/ 194545 w 430289"/>
                  <a:gd name="connsiteY8" fmla="*/ 614363 h 614363"/>
                  <a:gd name="connsiteX9" fmla="*/ 215145 w 430289"/>
                  <a:gd name="connsiteY9" fmla="*/ 580113 h 614363"/>
                  <a:gd name="connsiteX10" fmla="*/ 392188 w 430289"/>
                  <a:gd name="connsiteY10" fmla="*/ 285751 h 614363"/>
                  <a:gd name="connsiteX11" fmla="*/ 358851 w 430289"/>
                  <a:gd name="connsiteY11" fmla="*/ 230982 h 614363"/>
                  <a:gd name="connsiteX12" fmla="*/ 430289 w 430289"/>
                  <a:gd name="connsiteY12" fmla="*/ 214314 h 614363"/>
                  <a:gd name="connsiteX13" fmla="*/ 380283 w 430289"/>
                  <a:gd name="connsiteY13" fmla="*/ 14289 h 614363"/>
                  <a:gd name="connsiteX14" fmla="*/ 339802 w 430289"/>
                  <a:gd name="connsiteY14" fmla="*/ 0 h 614363"/>
                  <a:gd name="connsiteX0" fmla="*/ 339802 w 430289"/>
                  <a:gd name="connsiteY0" fmla="*/ 0 h 614363"/>
                  <a:gd name="connsiteX1" fmla="*/ 215145 w 430289"/>
                  <a:gd name="connsiteY1" fmla="*/ 527238 h 614363"/>
                  <a:gd name="connsiteX2" fmla="*/ 90487 w 430289"/>
                  <a:gd name="connsiteY2" fmla="*/ 0 h 614363"/>
                  <a:gd name="connsiteX3" fmla="*/ 50006 w 430289"/>
                  <a:gd name="connsiteY3" fmla="*/ 14289 h 614363"/>
                  <a:gd name="connsiteX4" fmla="*/ 0 w 430289"/>
                  <a:gd name="connsiteY4" fmla="*/ 214314 h 614363"/>
                  <a:gd name="connsiteX5" fmla="*/ 71438 w 430289"/>
                  <a:gd name="connsiteY5" fmla="*/ 230982 h 614363"/>
                  <a:gd name="connsiteX6" fmla="*/ 38101 w 430289"/>
                  <a:gd name="connsiteY6" fmla="*/ 285751 h 614363"/>
                  <a:gd name="connsiteX7" fmla="*/ 194545 w 430289"/>
                  <a:gd name="connsiteY7" fmla="*/ 614363 h 614363"/>
                  <a:gd name="connsiteX8" fmla="*/ 215145 w 430289"/>
                  <a:gd name="connsiteY8" fmla="*/ 580113 h 614363"/>
                  <a:gd name="connsiteX9" fmla="*/ 392188 w 430289"/>
                  <a:gd name="connsiteY9" fmla="*/ 285751 h 614363"/>
                  <a:gd name="connsiteX10" fmla="*/ 358851 w 430289"/>
                  <a:gd name="connsiteY10" fmla="*/ 230982 h 614363"/>
                  <a:gd name="connsiteX11" fmla="*/ 430289 w 430289"/>
                  <a:gd name="connsiteY11" fmla="*/ 214314 h 614363"/>
                  <a:gd name="connsiteX12" fmla="*/ 380283 w 430289"/>
                  <a:gd name="connsiteY12" fmla="*/ 14289 h 614363"/>
                  <a:gd name="connsiteX13" fmla="*/ 339802 w 430289"/>
                  <a:gd name="connsiteY13" fmla="*/ 0 h 614363"/>
                  <a:gd name="connsiteX0" fmla="*/ 339802 w 430289"/>
                  <a:gd name="connsiteY0" fmla="*/ 0 h 580113"/>
                  <a:gd name="connsiteX1" fmla="*/ 215145 w 430289"/>
                  <a:gd name="connsiteY1" fmla="*/ 527238 h 580113"/>
                  <a:gd name="connsiteX2" fmla="*/ 90487 w 430289"/>
                  <a:gd name="connsiteY2" fmla="*/ 0 h 580113"/>
                  <a:gd name="connsiteX3" fmla="*/ 50006 w 430289"/>
                  <a:gd name="connsiteY3" fmla="*/ 14289 h 580113"/>
                  <a:gd name="connsiteX4" fmla="*/ 0 w 430289"/>
                  <a:gd name="connsiteY4" fmla="*/ 214314 h 580113"/>
                  <a:gd name="connsiteX5" fmla="*/ 71438 w 430289"/>
                  <a:gd name="connsiteY5" fmla="*/ 230982 h 580113"/>
                  <a:gd name="connsiteX6" fmla="*/ 38101 w 430289"/>
                  <a:gd name="connsiteY6" fmla="*/ 285751 h 580113"/>
                  <a:gd name="connsiteX7" fmla="*/ 215145 w 430289"/>
                  <a:gd name="connsiteY7" fmla="*/ 580113 h 580113"/>
                  <a:gd name="connsiteX8" fmla="*/ 392188 w 430289"/>
                  <a:gd name="connsiteY8" fmla="*/ 285751 h 580113"/>
                  <a:gd name="connsiteX9" fmla="*/ 358851 w 430289"/>
                  <a:gd name="connsiteY9" fmla="*/ 230982 h 580113"/>
                  <a:gd name="connsiteX10" fmla="*/ 430289 w 430289"/>
                  <a:gd name="connsiteY10" fmla="*/ 214314 h 580113"/>
                  <a:gd name="connsiteX11" fmla="*/ 380283 w 430289"/>
                  <a:gd name="connsiteY11" fmla="*/ 14289 h 580113"/>
                  <a:gd name="connsiteX12" fmla="*/ 339802 w 430289"/>
                  <a:gd name="connsiteY12" fmla="*/ 0 h 5801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30289" h="580113">
                    <a:moveTo>
                      <a:pt x="339802" y="0"/>
                    </a:moveTo>
                    <a:lnTo>
                      <a:pt x="215145" y="527238"/>
                    </a:lnTo>
                    <a:lnTo>
                      <a:pt x="90487" y="0"/>
                    </a:lnTo>
                    <a:lnTo>
                      <a:pt x="50006" y="14289"/>
                    </a:lnTo>
                    <a:lnTo>
                      <a:pt x="0" y="214314"/>
                    </a:lnTo>
                    <a:lnTo>
                      <a:pt x="71438" y="230982"/>
                    </a:lnTo>
                    <a:lnTo>
                      <a:pt x="38101" y="285751"/>
                    </a:lnTo>
                    <a:lnTo>
                      <a:pt x="215145" y="580113"/>
                    </a:lnTo>
                    <a:lnTo>
                      <a:pt x="392188" y="285751"/>
                    </a:lnTo>
                    <a:lnTo>
                      <a:pt x="358851" y="230982"/>
                    </a:lnTo>
                    <a:lnTo>
                      <a:pt x="430289" y="214314"/>
                    </a:lnTo>
                    <a:lnTo>
                      <a:pt x="380283" y="14289"/>
                    </a:lnTo>
                    <a:lnTo>
                      <a:pt x="339802" y="0"/>
                    </a:lnTo>
                    <a:close/>
                  </a:path>
                </a:pathLst>
              </a:cu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01" name="円/楕円 700"/>
              <p:cNvSpPr/>
              <p:nvPr/>
            </p:nvSpPr>
            <p:spPr>
              <a:xfrm>
                <a:off x="8691036" y="4790846"/>
                <a:ext cx="45719" cy="45719"/>
              </a:xfrm>
              <a:prstGeom prst="ellipse">
                <a:avLst/>
              </a:prstGeom>
              <a:solidFill>
                <a:srgbClr val="FFFF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02" name="円/楕円 701"/>
              <p:cNvSpPr/>
              <p:nvPr/>
            </p:nvSpPr>
            <p:spPr>
              <a:xfrm>
                <a:off x="8691036" y="4664640"/>
                <a:ext cx="45719" cy="45719"/>
              </a:xfrm>
              <a:prstGeom prst="ellipse">
                <a:avLst/>
              </a:prstGeom>
              <a:solidFill>
                <a:srgbClr val="FFFF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03" name="フリーフォーム 702"/>
              <p:cNvSpPr/>
              <p:nvPr/>
            </p:nvSpPr>
            <p:spPr>
              <a:xfrm>
                <a:off x="8474007" y="5980211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25400 w 238328"/>
                  <a:gd name="connsiteY3" fmla="*/ 142875 h 142875"/>
                  <a:gd name="connsiteX4" fmla="*/ 0 w 238328"/>
                  <a:gd name="connsiteY4" fmla="*/ 117475 h 142875"/>
                  <a:gd name="connsiteX5" fmla="*/ 0 w 238328"/>
                  <a:gd name="connsiteY5" fmla="*/ 71438 h 142875"/>
                  <a:gd name="connsiteX6" fmla="*/ 71438 w 238328"/>
                  <a:gd name="connsiteY6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rgbClr val="E7E6E6">
                  <a:lumMod val="1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04" name="フリーフォーム 703"/>
              <p:cNvSpPr/>
              <p:nvPr/>
            </p:nvSpPr>
            <p:spPr>
              <a:xfrm>
                <a:off x="8712336" y="5980211"/>
                <a:ext cx="238329" cy="142875"/>
              </a:xfrm>
              <a:custGeom>
                <a:avLst/>
                <a:gdLst>
                  <a:gd name="connsiteX0" fmla="*/ 0 w 238329"/>
                  <a:gd name="connsiteY0" fmla="*/ 0 h 142875"/>
                  <a:gd name="connsiteX1" fmla="*/ 166891 w 238329"/>
                  <a:gd name="connsiteY1" fmla="*/ 0 h 142875"/>
                  <a:gd name="connsiteX2" fmla="*/ 238329 w 238329"/>
                  <a:gd name="connsiteY2" fmla="*/ 71438 h 142875"/>
                  <a:gd name="connsiteX3" fmla="*/ 238328 w 238329"/>
                  <a:gd name="connsiteY3" fmla="*/ 117475 h 142875"/>
                  <a:gd name="connsiteX4" fmla="*/ 212928 w 238329"/>
                  <a:gd name="connsiteY4" fmla="*/ 142875 h 142875"/>
                  <a:gd name="connsiteX5" fmla="*/ 0 w 238329"/>
                  <a:gd name="connsiteY5" fmla="*/ 142875 h 142875"/>
                  <a:gd name="connsiteX6" fmla="*/ 0 w 238329"/>
                  <a:gd name="connsiteY6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38329" h="142875">
                    <a:moveTo>
                      <a:pt x="0" y="0"/>
                    </a:moveTo>
                    <a:lnTo>
                      <a:pt x="166891" y="0"/>
                    </a:lnTo>
                    <a:cubicBezTo>
                      <a:pt x="206345" y="0"/>
                      <a:pt x="238329" y="31984"/>
                      <a:pt x="238329" y="71438"/>
                    </a:cubicBezTo>
                    <a:cubicBezTo>
                      <a:pt x="238329" y="86784"/>
                      <a:pt x="238328" y="102129"/>
                      <a:pt x="238328" y="117475"/>
                    </a:cubicBezTo>
                    <a:cubicBezTo>
                      <a:pt x="238328" y="131503"/>
                      <a:pt x="226956" y="142875"/>
                      <a:pt x="212928" y="142875"/>
                    </a:cubicBezTo>
                    <a:lnTo>
                      <a:pt x="0" y="142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7E6E6">
                  <a:lumMod val="1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05" name="角丸四角形 704"/>
              <p:cNvSpPr/>
              <p:nvPr/>
            </p:nvSpPr>
            <p:spPr>
              <a:xfrm>
                <a:off x="8588664" y="3687664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06" name="角丸四角形 705"/>
              <p:cNvSpPr/>
              <p:nvPr/>
            </p:nvSpPr>
            <p:spPr>
              <a:xfrm>
                <a:off x="8786980" y="3687664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686" name="フリーフォーム 685"/>
            <p:cNvSpPr/>
            <p:nvPr/>
          </p:nvSpPr>
          <p:spPr>
            <a:xfrm rot="5086986">
              <a:off x="8585761" y="3437827"/>
              <a:ext cx="242752" cy="293171"/>
            </a:xfrm>
            <a:custGeom>
              <a:avLst/>
              <a:gdLst>
                <a:gd name="connsiteX0" fmla="*/ 671382 w 1159475"/>
                <a:gd name="connsiteY0" fmla="*/ 0 h 1400297"/>
                <a:gd name="connsiteX1" fmla="*/ 764597 w 1159475"/>
                <a:gd name="connsiteY1" fmla="*/ 93215 h 1400297"/>
                <a:gd name="connsiteX2" fmla="*/ 764597 w 1159475"/>
                <a:gd name="connsiteY2" fmla="*/ 696590 h 1400297"/>
                <a:gd name="connsiteX3" fmla="*/ 794859 w 1159475"/>
                <a:gd name="connsiteY3" fmla="*/ 696590 h 1400297"/>
                <a:gd name="connsiteX4" fmla="*/ 794859 w 1159475"/>
                <a:gd name="connsiteY4" fmla="*/ 174177 h 1400297"/>
                <a:gd name="connsiteX5" fmla="*/ 888074 w 1159475"/>
                <a:gd name="connsiteY5" fmla="*/ 80962 h 1400297"/>
                <a:gd name="connsiteX6" fmla="*/ 981289 w 1159475"/>
                <a:gd name="connsiteY6" fmla="*/ 174177 h 1400297"/>
                <a:gd name="connsiteX7" fmla="*/ 981289 w 1159475"/>
                <a:gd name="connsiteY7" fmla="*/ 696590 h 1400297"/>
                <a:gd name="connsiteX8" fmla="*/ 1009170 w 1159475"/>
                <a:gd name="connsiteY8" fmla="*/ 696590 h 1400297"/>
                <a:gd name="connsiteX9" fmla="*/ 1009170 w 1159475"/>
                <a:gd name="connsiteY9" fmla="*/ 389600 h 1400297"/>
                <a:gd name="connsiteX10" fmla="*/ 1055069 w 1159475"/>
                <a:gd name="connsiteY10" fmla="*/ 320354 h 1400297"/>
                <a:gd name="connsiteX11" fmla="*/ 1084321 w 1159475"/>
                <a:gd name="connsiteY11" fmla="*/ 314449 h 1400297"/>
                <a:gd name="connsiteX12" fmla="*/ 1113573 w 1159475"/>
                <a:gd name="connsiteY12" fmla="*/ 320354 h 1400297"/>
                <a:gd name="connsiteX13" fmla="*/ 1159471 w 1159475"/>
                <a:gd name="connsiteY13" fmla="*/ 389600 h 1400297"/>
                <a:gd name="connsiteX14" fmla="*/ 1159471 w 1159475"/>
                <a:gd name="connsiteY14" fmla="*/ 797449 h 1400297"/>
                <a:gd name="connsiteX15" fmla="*/ 1159475 w 1159475"/>
                <a:gd name="connsiteY15" fmla="*/ 797466 h 1400297"/>
                <a:gd name="connsiteX16" fmla="*/ 1159475 w 1159475"/>
                <a:gd name="connsiteY16" fmla="*/ 1048443 h 1400297"/>
                <a:gd name="connsiteX17" fmla="*/ 807621 w 1159475"/>
                <a:gd name="connsiteY17" fmla="*/ 1400297 h 1400297"/>
                <a:gd name="connsiteX18" fmla="*/ 713802 w 1159475"/>
                <a:gd name="connsiteY18" fmla="*/ 1400297 h 1400297"/>
                <a:gd name="connsiteX19" fmla="*/ 369096 w 1159475"/>
                <a:gd name="connsiteY19" fmla="*/ 1119354 h 1400297"/>
                <a:gd name="connsiteX20" fmla="*/ 363914 w 1159475"/>
                <a:gd name="connsiteY20" fmla="*/ 1067950 h 1400297"/>
                <a:gd name="connsiteX21" fmla="*/ 32099 w 1159475"/>
                <a:gd name="connsiteY21" fmla="*/ 736134 h 1400297"/>
                <a:gd name="connsiteX22" fmla="*/ 8025 w 1159475"/>
                <a:gd name="connsiteY22" fmla="*/ 617398 h 1400297"/>
                <a:gd name="connsiteX23" fmla="*/ 32099 w 1159475"/>
                <a:gd name="connsiteY23" fmla="*/ 581144 h 1400297"/>
                <a:gd name="connsiteX24" fmla="*/ 68353 w 1159475"/>
                <a:gd name="connsiteY24" fmla="*/ 557070 h 1400297"/>
                <a:gd name="connsiteX25" fmla="*/ 187089 w 1159475"/>
                <a:gd name="connsiteY25" fmla="*/ 581144 h 1400297"/>
                <a:gd name="connsiteX26" fmla="*/ 363853 w 1159475"/>
                <a:gd name="connsiteY26" fmla="*/ 757908 h 1400297"/>
                <a:gd name="connsiteX27" fmla="*/ 363853 w 1159475"/>
                <a:gd name="connsiteY27" fmla="*/ 210413 h 1400297"/>
                <a:gd name="connsiteX28" fmla="*/ 457068 w 1159475"/>
                <a:gd name="connsiteY28" fmla="*/ 117198 h 1400297"/>
                <a:gd name="connsiteX29" fmla="*/ 550283 w 1159475"/>
                <a:gd name="connsiteY29" fmla="*/ 210413 h 1400297"/>
                <a:gd name="connsiteX30" fmla="*/ 550283 w 1159475"/>
                <a:gd name="connsiteY30" fmla="*/ 696590 h 1400297"/>
                <a:gd name="connsiteX31" fmla="*/ 578167 w 1159475"/>
                <a:gd name="connsiteY31" fmla="*/ 696590 h 1400297"/>
                <a:gd name="connsiteX32" fmla="*/ 578167 w 1159475"/>
                <a:gd name="connsiteY32" fmla="*/ 93215 h 1400297"/>
                <a:gd name="connsiteX33" fmla="*/ 671382 w 1159475"/>
                <a:gd name="connsiteY33" fmla="*/ 0 h 14002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59475" h="1400297">
                  <a:moveTo>
                    <a:pt x="671382" y="0"/>
                  </a:moveTo>
                  <a:cubicBezTo>
                    <a:pt x="722863" y="0"/>
                    <a:pt x="764597" y="41734"/>
                    <a:pt x="764597" y="93215"/>
                  </a:cubicBezTo>
                  <a:lnTo>
                    <a:pt x="764597" y="696590"/>
                  </a:lnTo>
                  <a:lnTo>
                    <a:pt x="794859" y="696590"/>
                  </a:lnTo>
                  <a:lnTo>
                    <a:pt x="794859" y="174177"/>
                  </a:lnTo>
                  <a:cubicBezTo>
                    <a:pt x="794859" y="122696"/>
                    <a:pt x="836593" y="80962"/>
                    <a:pt x="888074" y="80962"/>
                  </a:cubicBezTo>
                  <a:cubicBezTo>
                    <a:pt x="939555" y="80962"/>
                    <a:pt x="981289" y="122696"/>
                    <a:pt x="981289" y="174177"/>
                  </a:cubicBezTo>
                  <a:lnTo>
                    <a:pt x="981289" y="696590"/>
                  </a:lnTo>
                  <a:lnTo>
                    <a:pt x="1009170" y="696590"/>
                  </a:lnTo>
                  <a:lnTo>
                    <a:pt x="1009170" y="389600"/>
                  </a:lnTo>
                  <a:cubicBezTo>
                    <a:pt x="1009170" y="358471"/>
                    <a:pt x="1028096" y="331763"/>
                    <a:pt x="1055069" y="320354"/>
                  </a:cubicBezTo>
                  <a:lnTo>
                    <a:pt x="1084321" y="314449"/>
                  </a:lnTo>
                  <a:lnTo>
                    <a:pt x="1113573" y="320354"/>
                  </a:lnTo>
                  <a:cubicBezTo>
                    <a:pt x="1140545" y="331763"/>
                    <a:pt x="1159471" y="358471"/>
                    <a:pt x="1159471" y="389600"/>
                  </a:cubicBezTo>
                  <a:lnTo>
                    <a:pt x="1159471" y="797449"/>
                  </a:lnTo>
                  <a:lnTo>
                    <a:pt x="1159475" y="797466"/>
                  </a:lnTo>
                  <a:lnTo>
                    <a:pt x="1159475" y="1048443"/>
                  </a:lnTo>
                  <a:cubicBezTo>
                    <a:pt x="1159475" y="1242767"/>
                    <a:pt x="1001945" y="1400297"/>
                    <a:pt x="807621" y="1400297"/>
                  </a:cubicBezTo>
                  <a:lnTo>
                    <a:pt x="713802" y="1400297"/>
                  </a:lnTo>
                  <a:cubicBezTo>
                    <a:pt x="543768" y="1400297"/>
                    <a:pt x="401905" y="1279688"/>
                    <a:pt x="369096" y="1119354"/>
                  </a:cubicBezTo>
                  <a:lnTo>
                    <a:pt x="363914" y="1067950"/>
                  </a:lnTo>
                  <a:lnTo>
                    <a:pt x="32099" y="736134"/>
                  </a:lnTo>
                  <a:cubicBezTo>
                    <a:pt x="0" y="704035"/>
                    <a:pt x="-8025" y="656977"/>
                    <a:pt x="8025" y="617398"/>
                  </a:cubicBezTo>
                  <a:lnTo>
                    <a:pt x="32099" y="581144"/>
                  </a:lnTo>
                  <a:lnTo>
                    <a:pt x="68353" y="557070"/>
                  </a:lnTo>
                  <a:cubicBezTo>
                    <a:pt x="107932" y="541020"/>
                    <a:pt x="154990" y="549045"/>
                    <a:pt x="187089" y="581144"/>
                  </a:cubicBezTo>
                  <a:lnTo>
                    <a:pt x="363853" y="757908"/>
                  </a:lnTo>
                  <a:lnTo>
                    <a:pt x="363853" y="210413"/>
                  </a:lnTo>
                  <a:cubicBezTo>
                    <a:pt x="363853" y="158932"/>
                    <a:pt x="405587" y="117198"/>
                    <a:pt x="457068" y="117198"/>
                  </a:cubicBezTo>
                  <a:cubicBezTo>
                    <a:pt x="508549" y="117198"/>
                    <a:pt x="550283" y="158932"/>
                    <a:pt x="550283" y="210413"/>
                  </a:cubicBezTo>
                  <a:lnTo>
                    <a:pt x="550283" y="696590"/>
                  </a:lnTo>
                  <a:lnTo>
                    <a:pt x="578167" y="696590"/>
                  </a:lnTo>
                  <a:lnTo>
                    <a:pt x="578167" y="93215"/>
                  </a:lnTo>
                  <a:cubicBezTo>
                    <a:pt x="578167" y="41734"/>
                    <a:pt x="619901" y="0"/>
                    <a:pt x="671382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87" name="片側の 2 つの角を丸めた四角形 440"/>
            <p:cNvSpPr/>
            <p:nvPr/>
          </p:nvSpPr>
          <p:spPr>
            <a:xfrm rot="14400000">
              <a:off x="8205397" y="3681386"/>
              <a:ext cx="497145" cy="534819"/>
            </a:xfrm>
            <a:custGeom>
              <a:avLst/>
              <a:gdLst>
                <a:gd name="connsiteX0" fmla="*/ 2424 w 514044"/>
                <a:gd name="connsiteY0" fmla="*/ 185326 h 534819"/>
                <a:gd name="connsiteX1" fmla="*/ 52379 w 514044"/>
                <a:gd name="connsiteY1" fmla="*/ 98801 h 534819"/>
                <a:gd name="connsiteX2" fmla="*/ 412485 w 514044"/>
                <a:gd name="connsiteY2" fmla="*/ 2311 h 534819"/>
                <a:gd name="connsiteX3" fmla="*/ 449937 w 514044"/>
                <a:gd name="connsiteY3" fmla="*/ 3810 h 534819"/>
                <a:gd name="connsiteX4" fmla="*/ 514044 w 514044"/>
                <a:gd name="connsiteY4" fmla="*/ 74042 h 534819"/>
                <a:gd name="connsiteX5" fmla="*/ 514044 w 514044"/>
                <a:gd name="connsiteY5" fmla="*/ 534819 h 534819"/>
                <a:gd name="connsiteX6" fmla="*/ 370480 w 514044"/>
                <a:gd name="connsiteY6" fmla="*/ 534819 h 534819"/>
                <a:gd name="connsiteX7" fmla="*/ 370480 w 514044"/>
                <a:gd name="connsiteY7" fmla="*/ 159845 h 534819"/>
                <a:gd name="connsiteX8" fmla="*/ 88949 w 514044"/>
                <a:gd name="connsiteY8" fmla="*/ 235281 h 534819"/>
                <a:gd name="connsiteX9" fmla="*/ 93864 w 514044"/>
                <a:gd name="connsiteY9" fmla="*/ 276766 h 534819"/>
                <a:gd name="connsiteX0" fmla="*/ 6471 w 468136"/>
                <a:gd name="connsiteY0" fmla="*/ 98801 h 534819"/>
                <a:gd name="connsiteX1" fmla="*/ 366577 w 468136"/>
                <a:gd name="connsiteY1" fmla="*/ 2311 h 534819"/>
                <a:gd name="connsiteX2" fmla="*/ 404029 w 468136"/>
                <a:gd name="connsiteY2" fmla="*/ 3810 h 534819"/>
                <a:gd name="connsiteX3" fmla="*/ 468136 w 468136"/>
                <a:gd name="connsiteY3" fmla="*/ 74042 h 534819"/>
                <a:gd name="connsiteX4" fmla="*/ 468136 w 468136"/>
                <a:gd name="connsiteY4" fmla="*/ 534819 h 534819"/>
                <a:gd name="connsiteX5" fmla="*/ 324572 w 468136"/>
                <a:gd name="connsiteY5" fmla="*/ 534819 h 534819"/>
                <a:gd name="connsiteX6" fmla="*/ 324572 w 468136"/>
                <a:gd name="connsiteY6" fmla="*/ 159845 h 534819"/>
                <a:gd name="connsiteX7" fmla="*/ 43041 w 468136"/>
                <a:gd name="connsiteY7" fmla="*/ 235281 h 534819"/>
                <a:gd name="connsiteX8" fmla="*/ 47956 w 468136"/>
                <a:gd name="connsiteY8" fmla="*/ 276766 h 534819"/>
                <a:gd name="connsiteX0" fmla="*/ 0 w 461665"/>
                <a:gd name="connsiteY0" fmla="*/ 98801 h 534819"/>
                <a:gd name="connsiteX1" fmla="*/ 360106 w 461665"/>
                <a:gd name="connsiteY1" fmla="*/ 2311 h 534819"/>
                <a:gd name="connsiteX2" fmla="*/ 397558 w 461665"/>
                <a:gd name="connsiteY2" fmla="*/ 3810 h 534819"/>
                <a:gd name="connsiteX3" fmla="*/ 461665 w 461665"/>
                <a:gd name="connsiteY3" fmla="*/ 74042 h 534819"/>
                <a:gd name="connsiteX4" fmla="*/ 461665 w 461665"/>
                <a:gd name="connsiteY4" fmla="*/ 534819 h 534819"/>
                <a:gd name="connsiteX5" fmla="*/ 318101 w 461665"/>
                <a:gd name="connsiteY5" fmla="*/ 534819 h 534819"/>
                <a:gd name="connsiteX6" fmla="*/ 318101 w 461665"/>
                <a:gd name="connsiteY6" fmla="*/ 159845 h 534819"/>
                <a:gd name="connsiteX7" fmla="*/ 36570 w 461665"/>
                <a:gd name="connsiteY7" fmla="*/ 235281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72050 w 497145"/>
                <a:gd name="connsiteY7" fmla="*/ 235281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85061 w 497145"/>
                <a:gd name="connsiteY7" fmla="*/ 231794 h 5348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97145" h="534819">
                  <a:moveTo>
                    <a:pt x="0" y="106913"/>
                  </a:moveTo>
                  <a:lnTo>
                    <a:pt x="395586" y="2311"/>
                  </a:lnTo>
                  <a:cubicBezTo>
                    <a:pt x="408454" y="-1137"/>
                    <a:pt x="421445" y="-800"/>
                    <a:pt x="433038" y="3810"/>
                  </a:cubicBezTo>
                  <a:cubicBezTo>
                    <a:pt x="469137" y="6565"/>
                    <a:pt x="497145" y="37033"/>
                    <a:pt x="497145" y="74042"/>
                  </a:cubicBezTo>
                  <a:lnTo>
                    <a:pt x="497145" y="534819"/>
                  </a:lnTo>
                  <a:lnTo>
                    <a:pt x="353581" y="534819"/>
                  </a:lnTo>
                  <a:lnTo>
                    <a:pt x="353581" y="159845"/>
                  </a:lnTo>
                  <a:lnTo>
                    <a:pt x="85061" y="231794"/>
                  </a:lnTo>
                </a:path>
              </a:pathLst>
            </a:custGeom>
            <a:solidFill>
              <a:srgbClr val="70AD47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707" name="グループ化 706"/>
          <p:cNvGrpSpPr/>
          <p:nvPr/>
        </p:nvGrpSpPr>
        <p:grpSpPr>
          <a:xfrm>
            <a:off x="1036271" y="2753400"/>
            <a:ext cx="402694" cy="1598873"/>
            <a:chOff x="1462914" y="3515496"/>
            <a:chExt cx="656750" cy="2607590"/>
          </a:xfrm>
        </p:grpSpPr>
        <p:sp>
          <p:nvSpPr>
            <p:cNvPr id="708" name="円/楕円 707"/>
            <p:cNvSpPr/>
            <p:nvPr/>
          </p:nvSpPr>
          <p:spPr>
            <a:xfrm rot="1800000" flipH="1">
              <a:off x="1754521" y="3558858"/>
              <a:ext cx="289242" cy="293907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09" name="円/楕円 708"/>
            <p:cNvSpPr/>
            <p:nvPr/>
          </p:nvSpPr>
          <p:spPr>
            <a:xfrm rot="19800000">
              <a:off x="1540088" y="3515496"/>
              <a:ext cx="375259" cy="283418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10" name="円/楕円 709"/>
            <p:cNvSpPr/>
            <p:nvPr/>
          </p:nvSpPr>
          <p:spPr>
            <a:xfrm rot="900000" flipH="1">
              <a:off x="1965230" y="3757886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11" name="円/楕円 710"/>
            <p:cNvSpPr/>
            <p:nvPr/>
          </p:nvSpPr>
          <p:spPr>
            <a:xfrm rot="20700000">
              <a:off x="1540791" y="3757887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12" name="台形 711"/>
            <p:cNvSpPr/>
            <p:nvPr/>
          </p:nvSpPr>
          <p:spPr>
            <a:xfrm>
              <a:off x="1703690" y="3957744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13" name="台形 712"/>
            <p:cNvSpPr/>
            <p:nvPr/>
          </p:nvSpPr>
          <p:spPr>
            <a:xfrm rot="10800000">
              <a:off x="1628997" y="4097910"/>
              <a:ext cx="336120" cy="585742"/>
            </a:xfrm>
            <a:prstGeom prst="trapezoid">
              <a:avLst>
                <a:gd name="adj" fmla="val 37044"/>
              </a:avLst>
            </a:prstGeom>
            <a:solidFill>
              <a:srgbClr val="5B9BD5">
                <a:lumMod val="60000"/>
                <a:lumOff val="4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14" name="台形 713"/>
            <p:cNvSpPr/>
            <p:nvPr/>
          </p:nvSpPr>
          <p:spPr>
            <a:xfrm rot="10800000" flipV="1">
              <a:off x="1752386" y="4171307"/>
              <a:ext cx="89340" cy="451313"/>
            </a:xfrm>
            <a:prstGeom prst="trapezoid">
              <a:avLst/>
            </a:prstGeom>
            <a:pattFill prst="wdUpDiag">
              <a:fgClr>
                <a:srgbClr val="C00000"/>
              </a:fgClr>
              <a:bgClr>
                <a:srgbClr val="002060"/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15" name="フリーフォーム 714"/>
            <p:cNvSpPr/>
            <p:nvPr/>
          </p:nvSpPr>
          <p:spPr>
            <a:xfrm>
              <a:off x="1531767" y="4972049"/>
              <a:ext cx="259233" cy="1040131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16" name="フリーフォーム 715"/>
            <p:cNvSpPr/>
            <p:nvPr/>
          </p:nvSpPr>
          <p:spPr>
            <a:xfrm>
              <a:off x="1791000" y="4972049"/>
              <a:ext cx="259235" cy="1040131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17" name="円/楕円 716"/>
            <p:cNvSpPr/>
            <p:nvPr/>
          </p:nvSpPr>
          <p:spPr>
            <a:xfrm>
              <a:off x="1586865" y="3551873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18" name="フリーフォーム 717"/>
            <p:cNvSpPr/>
            <p:nvPr/>
          </p:nvSpPr>
          <p:spPr>
            <a:xfrm>
              <a:off x="1500191" y="4097337"/>
              <a:ext cx="593730" cy="992180"/>
            </a:xfrm>
            <a:custGeom>
              <a:avLst/>
              <a:gdLst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525283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93730" h="992180">
                  <a:moveTo>
                    <a:pt x="98957" y="0"/>
                  </a:moveTo>
                  <a:lnTo>
                    <a:pt x="154266" y="0"/>
                  </a:lnTo>
                  <a:lnTo>
                    <a:pt x="300422" y="525283"/>
                  </a:ln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523860" y="638690"/>
                  </a:lnTo>
                  <a:lnTo>
                    <a:pt x="589909" y="948532"/>
                  </a:lnTo>
                  <a:lnTo>
                    <a:pt x="323658" y="992180"/>
                  </a:lnTo>
                  <a:lnTo>
                    <a:pt x="289987" y="940147"/>
                  </a:lnTo>
                  <a:lnTo>
                    <a:pt x="257635" y="990141"/>
                  </a:lnTo>
                  <a:lnTo>
                    <a:pt x="3820" y="948532"/>
                  </a:lnTo>
                  <a:lnTo>
                    <a:pt x="69871" y="638688"/>
                  </a:lnTo>
                  <a:lnTo>
                    <a:pt x="0" y="101424"/>
                  </a:ln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solidFill>
              <a:srgbClr val="FFC000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19" name="台形 718"/>
            <p:cNvSpPr/>
            <p:nvPr/>
          </p:nvSpPr>
          <p:spPr>
            <a:xfrm rot="10800000">
              <a:off x="1752386" y="4097334"/>
              <a:ext cx="89340" cy="73973"/>
            </a:xfrm>
            <a:prstGeom prst="trapezoid">
              <a:avLst/>
            </a:prstGeom>
            <a:pattFill prst="wdUpDiag">
              <a:fgClr>
                <a:srgbClr val="C00000"/>
              </a:fgClr>
              <a:bgClr>
                <a:srgbClr val="002060"/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20" name="フリーフォーム 719"/>
            <p:cNvSpPr/>
            <p:nvPr/>
          </p:nvSpPr>
          <p:spPr>
            <a:xfrm rot="10800000">
              <a:off x="1628997" y="4097336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rgbClr val="5B9BD5">
                <a:lumMod val="60000"/>
                <a:lumOff val="4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21" name="フリーフォーム 720"/>
            <p:cNvSpPr/>
            <p:nvPr/>
          </p:nvSpPr>
          <p:spPr>
            <a:xfrm flipH="1">
              <a:off x="1581912" y="4081462"/>
              <a:ext cx="430289" cy="580113"/>
            </a:xfrm>
            <a:custGeom>
              <a:avLst/>
              <a:gdLst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235744 w 430289"/>
                <a:gd name="connsiteY10" fmla="*/ 614363 h 614363"/>
                <a:gd name="connsiteX11" fmla="*/ 224119 w 430289"/>
                <a:gd name="connsiteY11" fmla="*/ 565193 h 614363"/>
                <a:gd name="connsiteX12" fmla="*/ 392188 w 430289"/>
                <a:gd name="connsiteY12" fmla="*/ 285751 h 614363"/>
                <a:gd name="connsiteX13" fmla="*/ 358851 w 430289"/>
                <a:gd name="connsiteY13" fmla="*/ 230982 h 614363"/>
                <a:gd name="connsiteX14" fmla="*/ 430289 w 430289"/>
                <a:gd name="connsiteY14" fmla="*/ 214314 h 614363"/>
                <a:gd name="connsiteX15" fmla="*/ 380283 w 430289"/>
                <a:gd name="connsiteY15" fmla="*/ 14289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224119 w 430289"/>
                <a:gd name="connsiteY10" fmla="*/ 565193 h 614363"/>
                <a:gd name="connsiteX11" fmla="*/ 392188 w 430289"/>
                <a:gd name="connsiteY11" fmla="*/ 285751 h 614363"/>
                <a:gd name="connsiteX12" fmla="*/ 358851 w 430289"/>
                <a:gd name="connsiteY12" fmla="*/ 230982 h 614363"/>
                <a:gd name="connsiteX13" fmla="*/ 430289 w 430289"/>
                <a:gd name="connsiteY13" fmla="*/ 214314 h 614363"/>
                <a:gd name="connsiteX14" fmla="*/ 380283 w 430289"/>
                <a:gd name="connsiteY14" fmla="*/ 14289 h 614363"/>
                <a:gd name="connsiteX15" fmla="*/ 339802 w 430289"/>
                <a:gd name="connsiteY15" fmla="*/ 0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392188 w 430289"/>
                <a:gd name="connsiteY10" fmla="*/ 285751 h 614363"/>
                <a:gd name="connsiteX11" fmla="*/ 358851 w 430289"/>
                <a:gd name="connsiteY11" fmla="*/ 230982 h 614363"/>
                <a:gd name="connsiteX12" fmla="*/ 430289 w 430289"/>
                <a:gd name="connsiteY12" fmla="*/ 214314 h 614363"/>
                <a:gd name="connsiteX13" fmla="*/ 380283 w 430289"/>
                <a:gd name="connsiteY13" fmla="*/ 14289 h 614363"/>
                <a:gd name="connsiteX14" fmla="*/ 339802 w 430289"/>
                <a:gd name="connsiteY14" fmla="*/ 0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194545 w 430289"/>
                <a:gd name="connsiteY7" fmla="*/ 614363 h 614363"/>
                <a:gd name="connsiteX8" fmla="*/ 215145 w 430289"/>
                <a:gd name="connsiteY8" fmla="*/ 580113 h 614363"/>
                <a:gd name="connsiteX9" fmla="*/ 392188 w 430289"/>
                <a:gd name="connsiteY9" fmla="*/ 285751 h 614363"/>
                <a:gd name="connsiteX10" fmla="*/ 358851 w 430289"/>
                <a:gd name="connsiteY10" fmla="*/ 230982 h 614363"/>
                <a:gd name="connsiteX11" fmla="*/ 430289 w 430289"/>
                <a:gd name="connsiteY11" fmla="*/ 214314 h 614363"/>
                <a:gd name="connsiteX12" fmla="*/ 380283 w 430289"/>
                <a:gd name="connsiteY12" fmla="*/ 14289 h 614363"/>
                <a:gd name="connsiteX13" fmla="*/ 339802 w 430289"/>
                <a:gd name="connsiteY13" fmla="*/ 0 h 614363"/>
                <a:gd name="connsiteX0" fmla="*/ 339802 w 430289"/>
                <a:gd name="connsiteY0" fmla="*/ 0 h 580113"/>
                <a:gd name="connsiteX1" fmla="*/ 215145 w 430289"/>
                <a:gd name="connsiteY1" fmla="*/ 527238 h 580113"/>
                <a:gd name="connsiteX2" fmla="*/ 90487 w 430289"/>
                <a:gd name="connsiteY2" fmla="*/ 0 h 580113"/>
                <a:gd name="connsiteX3" fmla="*/ 50006 w 430289"/>
                <a:gd name="connsiteY3" fmla="*/ 14289 h 580113"/>
                <a:gd name="connsiteX4" fmla="*/ 0 w 430289"/>
                <a:gd name="connsiteY4" fmla="*/ 214314 h 580113"/>
                <a:gd name="connsiteX5" fmla="*/ 71438 w 430289"/>
                <a:gd name="connsiteY5" fmla="*/ 230982 h 580113"/>
                <a:gd name="connsiteX6" fmla="*/ 38101 w 430289"/>
                <a:gd name="connsiteY6" fmla="*/ 285751 h 580113"/>
                <a:gd name="connsiteX7" fmla="*/ 215145 w 430289"/>
                <a:gd name="connsiteY7" fmla="*/ 580113 h 580113"/>
                <a:gd name="connsiteX8" fmla="*/ 392188 w 430289"/>
                <a:gd name="connsiteY8" fmla="*/ 285751 h 580113"/>
                <a:gd name="connsiteX9" fmla="*/ 358851 w 430289"/>
                <a:gd name="connsiteY9" fmla="*/ 230982 h 580113"/>
                <a:gd name="connsiteX10" fmla="*/ 430289 w 430289"/>
                <a:gd name="connsiteY10" fmla="*/ 214314 h 580113"/>
                <a:gd name="connsiteX11" fmla="*/ 380283 w 430289"/>
                <a:gd name="connsiteY11" fmla="*/ 14289 h 580113"/>
                <a:gd name="connsiteX12" fmla="*/ 339802 w 430289"/>
                <a:gd name="connsiteY12" fmla="*/ 0 h 5801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30289" h="580113">
                  <a:moveTo>
                    <a:pt x="339802" y="0"/>
                  </a:moveTo>
                  <a:lnTo>
                    <a:pt x="215145" y="527238"/>
                  </a:lnTo>
                  <a:lnTo>
                    <a:pt x="90487" y="0"/>
                  </a:lnTo>
                  <a:lnTo>
                    <a:pt x="50006" y="14289"/>
                  </a:lnTo>
                  <a:lnTo>
                    <a:pt x="0" y="214314"/>
                  </a:lnTo>
                  <a:lnTo>
                    <a:pt x="71438" y="230982"/>
                  </a:lnTo>
                  <a:lnTo>
                    <a:pt x="38101" y="285751"/>
                  </a:lnTo>
                  <a:lnTo>
                    <a:pt x="215145" y="580113"/>
                  </a:lnTo>
                  <a:lnTo>
                    <a:pt x="392188" y="285751"/>
                  </a:lnTo>
                  <a:lnTo>
                    <a:pt x="358851" y="230982"/>
                  </a:lnTo>
                  <a:lnTo>
                    <a:pt x="430289" y="214314"/>
                  </a:lnTo>
                  <a:lnTo>
                    <a:pt x="380283" y="14289"/>
                  </a:lnTo>
                  <a:lnTo>
                    <a:pt x="339802" y="0"/>
                  </a:lnTo>
                  <a:close/>
                </a:path>
              </a:pathLst>
            </a:custGeom>
            <a:solidFill>
              <a:srgbClr val="FFC000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22" name="円/楕円 721"/>
            <p:cNvSpPr/>
            <p:nvPr/>
          </p:nvSpPr>
          <p:spPr>
            <a:xfrm>
              <a:off x="1769701" y="4735549"/>
              <a:ext cx="45719" cy="45719"/>
            </a:xfrm>
            <a:prstGeom prst="ellipse">
              <a:avLst/>
            </a:prstGeom>
            <a:solidFill>
              <a:srgbClr val="660033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23" name="円/楕円 722"/>
            <p:cNvSpPr/>
            <p:nvPr/>
          </p:nvSpPr>
          <p:spPr>
            <a:xfrm>
              <a:off x="1769701" y="4883187"/>
              <a:ext cx="45719" cy="45719"/>
            </a:xfrm>
            <a:prstGeom prst="ellipse">
              <a:avLst/>
            </a:prstGeom>
            <a:solidFill>
              <a:srgbClr val="660033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24" name="片側の 2 つの角を丸めた四角形 723"/>
            <p:cNvSpPr/>
            <p:nvPr/>
          </p:nvSpPr>
          <p:spPr>
            <a:xfrm rot="9900000">
              <a:off x="1985632" y="4782380"/>
              <a:ext cx="66597" cy="175442"/>
            </a:xfrm>
            <a:prstGeom prst="round2SameRect">
              <a:avLst/>
            </a:prstGeom>
            <a:solidFill>
              <a:srgbClr val="FFC000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25" name="片側の 2 つの角を丸めた四角形 724"/>
            <p:cNvSpPr/>
            <p:nvPr/>
          </p:nvSpPr>
          <p:spPr>
            <a:xfrm rot="11700000" flipH="1">
              <a:off x="1537254" y="4782380"/>
              <a:ext cx="66597" cy="175442"/>
            </a:xfrm>
            <a:prstGeom prst="round2SameRect">
              <a:avLst/>
            </a:prstGeom>
            <a:solidFill>
              <a:srgbClr val="FFC000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26" name="フリーフォーム 725"/>
            <p:cNvSpPr/>
            <p:nvPr/>
          </p:nvSpPr>
          <p:spPr>
            <a:xfrm>
              <a:off x="1552672" y="5980211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25400 w 238328"/>
                <a:gd name="connsiteY3" fmla="*/ 142875 h 142875"/>
                <a:gd name="connsiteX4" fmla="*/ 0 w 238328"/>
                <a:gd name="connsiteY4" fmla="*/ 117475 h 142875"/>
                <a:gd name="connsiteX5" fmla="*/ 0 w 238328"/>
                <a:gd name="connsiteY5" fmla="*/ 71438 h 142875"/>
                <a:gd name="connsiteX6" fmla="*/ 71438 w 238328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E7E6E6">
                <a:lumMod val="2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27" name="フリーフォーム 726"/>
            <p:cNvSpPr/>
            <p:nvPr/>
          </p:nvSpPr>
          <p:spPr>
            <a:xfrm>
              <a:off x="1791001" y="5980211"/>
              <a:ext cx="238329" cy="142875"/>
            </a:xfrm>
            <a:custGeom>
              <a:avLst/>
              <a:gdLst>
                <a:gd name="connsiteX0" fmla="*/ 0 w 238329"/>
                <a:gd name="connsiteY0" fmla="*/ 0 h 142875"/>
                <a:gd name="connsiteX1" fmla="*/ 166891 w 238329"/>
                <a:gd name="connsiteY1" fmla="*/ 0 h 142875"/>
                <a:gd name="connsiteX2" fmla="*/ 238329 w 238329"/>
                <a:gd name="connsiteY2" fmla="*/ 71438 h 142875"/>
                <a:gd name="connsiteX3" fmla="*/ 238328 w 238329"/>
                <a:gd name="connsiteY3" fmla="*/ 117475 h 142875"/>
                <a:gd name="connsiteX4" fmla="*/ 212928 w 238329"/>
                <a:gd name="connsiteY4" fmla="*/ 142875 h 142875"/>
                <a:gd name="connsiteX5" fmla="*/ 0 w 238329"/>
                <a:gd name="connsiteY5" fmla="*/ 142875 h 142875"/>
                <a:gd name="connsiteX6" fmla="*/ 0 w 238329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9" h="142875">
                  <a:moveTo>
                    <a:pt x="0" y="0"/>
                  </a:moveTo>
                  <a:lnTo>
                    <a:pt x="166891" y="0"/>
                  </a:lnTo>
                  <a:cubicBezTo>
                    <a:pt x="206345" y="0"/>
                    <a:pt x="238329" y="31984"/>
                    <a:pt x="238329" y="71438"/>
                  </a:cubicBezTo>
                  <a:cubicBezTo>
                    <a:pt x="238329" y="86784"/>
                    <a:pt x="238328" y="102129"/>
                    <a:pt x="238328" y="117475"/>
                  </a:cubicBezTo>
                  <a:cubicBezTo>
                    <a:pt x="238328" y="131503"/>
                    <a:pt x="226956" y="142875"/>
                    <a:pt x="212928" y="142875"/>
                  </a:cubicBezTo>
                  <a:lnTo>
                    <a:pt x="0" y="142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7E6E6">
                <a:lumMod val="2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28" name="角丸四角形 727"/>
            <p:cNvSpPr/>
            <p:nvPr/>
          </p:nvSpPr>
          <p:spPr>
            <a:xfrm>
              <a:off x="1666289" y="37320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29" name="角丸四角形 728"/>
            <p:cNvSpPr/>
            <p:nvPr/>
          </p:nvSpPr>
          <p:spPr>
            <a:xfrm>
              <a:off x="1864605" y="37320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30" name="フリーフォーム 729"/>
            <p:cNvSpPr/>
            <p:nvPr/>
          </p:nvSpPr>
          <p:spPr>
            <a:xfrm rot="1800000">
              <a:off x="1620550" y="3535516"/>
              <a:ext cx="70673" cy="207918"/>
            </a:xfrm>
            <a:custGeom>
              <a:avLst/>
              <a:gdLst>
                <a:gd name="connsiteX0" fmla="*/ 16353 w 55911"/>
                <a:gd name="connsiteY0" fmla="*/ 19101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0" fmla="*/ 16353 w 55911"/>
                <a:gd name="connsiteY0" fmla="*/ 19101 h 229694"/>
                <a:gd name="connsiteX1" fmla="*/ 27061 w 55911"/>
                <a:gd name="connsiteY1" fmla="*/ 11042 h 229694"/>
                <a:gd name="connsiteX2" fmla="*/ 49438 w 55911"/>
                <a:gd name="connsiteY2" fmla="*/ 0 h 229694"/>
                <a:gd name="connsiteX3" fmla="*/ 35334 w 55911"/>
                <a:gd name="connsiteY3" fmla="*/ 37302 h 229694"/>
                <a:gd name="connsiteX4" fmla="*/ 27955 w 55911"/>
                <a:gd name="connsiteY4" fmla="*/ 106288 h 229694"/>
                <a:gd name="connsiteX5" fmla="*/ 55911 w 55911"/>
                <a:gd name="connsiteY5" fmla="*/ 229694 h 229694"/>
                <a:gd name="connsiteX6" fmla="*/ 0 w 55911"/>
                <a:gd name="connsiteY6" fmla="*/ 106288 h 229694"/>
                <a:gd name="connsiteX7" fmla="*/ 4394 w 55911"/>
                <a:gd name="connsiteY7" fmla="*/ 58253 h 229694"/>
                <a:gd name="connsiteX8" fmla="*/ 16353 w 55911"/>
                <a:gd name="connsiteY8" fmla="*/ 19101 h 229694"/>
                <a:gd name="connsiteX0" fmla="*/ 27061 w 67665"/>
                <a:gd name="connsiteY0" fmla="*/ 11042 h 229694"/>
                <a:gd name="connsiteX1" fmla="*/ 49438 w 67665"/>
                <a:gd name="connsiteY1" fmla="*/ 0 h 229694"/>
                <a:gd name="connsiteX2" fmla="*/ 35334 w 67665"/>
                <a:gd name="connsiteY2" fmla="*/ 37302 h 229694"/>
                <a:gd name="connsiteX3" fmla="*/ 27955 w 67665"/>
                <a:gd name="connsiteY3" fmla="*/ 106288 h 229694"/>
                <a:gd name="connsiteX4" fmla="*/ 55911 w 67665"/>
                <a:gd name="connsiteY4" fmla="*/ 229694 h 229694"/>
                <a:gd name="connsiteX5" fmla="*/ 0 w 67665"/>
                <a:gd name="connsiteY5" fmla="*/ 106288 h 229694"/>
                <a:gd name="connsiteX6" fmla="*/ 4394 w 67665"/>
                <a:gd name="connsiteY6" fmla="*/ 58253 h 229694"/>
                <a:gd name="connsiteX7" fmla="*/ 16353 w 67665"/>
                <a:gd name="connsiteY7" fmla="*/ 19101 h 229694"/>
                <a:gd name="connsiteX8" fmla="*/ 67665 w 67665"/>
                <a:gd name="connsiteY8" fmla="*/ 102482 h 229694"/>
                <a:gd name="connsiteX0" fmla="*/ 27061 w 55911"/>
                <a:gd name="connsiteY0" fmla="*/ 11042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7" fmla="*/ 16353 w 55911"/>
                <a:gd name="connsiteY7" fmla="*/ 19101 h 229694"/>
                <a:gd name="connsiteX0" fmla="*/ 49438 w 55911"/>
                <a:gd name="connsiteY0" fmla="*/ 0 h 229694"/>
                <a:gd name="connsiteX1" fmla="*/ 35334 w 55911"/>
                <a:gd name="connsiteY1" fmla="*/ 37302 h 229694"/>
                <a:gd name="connsiteX2" fmla="*/ 27955 w 55911"/>
                <a:gd name="connsiteY2" fmla="*/ 106288 h 229694"/>
                <a:gd name="connsiteX3" fmla="*/ 55911 w 55911"/>
                <a:gd name="connsiteY3" fmla="*/ 229694 h 229694"/>
                <a:gd name="connsiteX4" fmla="*/ 0 w 55911"/>
                <a:gd name="connsiteY4" fmla="*/ 106288 h 229694"/>
                <a:gd name="connsiteX5" fmla="*/ 4394 w 55911"/>
                <a:gd name="connsiteY5" fmla="*/ 58253 h 229694"/>
                <a:gd name="connsiteX6" fmla="*/ 16353 w 55911"/>
                <a:gd name="connsiteY6" fmla="*/ 19101 h 2296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5911" h="229694">
                  <a:moveTo>
                    <a:pt x="49438" y="0"/>
                  </a:moveTo>
                  <a:lnTo>
                    <a:pt x="35334" y="37302"/>
                  </a:lnTo>
                  <a:cubicBezTo>
                    <a:pt x="30544" y="58443"/>
                    <a:pt x="27955" y="82011"/>
                    <a:pt x="27955" y="106288"/>
                  </a:cubicBezTo>
                  <a:cubicBezTo>
                    <a:pt x="27955" y="154842"/>
                    <a:pt x="38312" y="200562"/>
                    <a:pt x="55911" y="229694"/>
                  </a:cubicBezTo>
                  <a:cubicBezTo>
                    <a:pt x="25032" y="229694"/>
                    <a:pt x="0" y="174443"/>
                    <a:pt x="0" y="106288"/>
                  </a:cubicBezTo>
                  <a:cubicBezTo>
                    <a:pt x="0" y="89249"/>
                    <a:pt x="1565" y="73017"/>
                    <a:pt x="4394" y="58253"/>
                  </a:cubicBezTo>
                  <a:lnTo>
                    <a:pt x="16353" y="19101"/>
                  </a:lnTo>
                </a:path>
              </a:pathLst>
            </a:cu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31" name="フリーフォーム 730"/>
            <p:cNvSpPr/>
            <p:nvPr/>
          </p:nvSpPr>
          <p:spPr>
            <a:xfrm rot="1800000">
              <a:off x="1669125" y="3523792"/>
              <a:ext cx="70673" cy="207918"/>
            </a:xfrm>
            <a:custGeom>
              <a:avLst/>
              <a:gdLst>
                <a:gd name="connsiteX0" fmla="*/ 16353 w 55911"/>
                <a:gd name="connsiteY0" fmla="*/ 19101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0" fmla="*/ 16353 w 55911"/>
                <a:gd name="connsiteY0" fmla="*/ 19101 h 229694"/>
                <a:gd name="connsiteX1" fmla="*/ 27061 w 55911"/>
                <a:gd name="connsiteY1" fmla="*/ 11042 h 229694"/>
                <a:gd name="connsiteX2" fmla="*/ 49438 w 55911"/>
                <a:gd name="connsiteY2" fmla="*/ 0 h 229694"/>
                <a:gd name="connsiteX3" fmla="*/ 35334 w 55911"/>
                <a:gd name="connsiteY3" fmla="*/ 37302 h 229694"/>
                <a:gd name="connsiteX4" fmla="*/ 27955 w 55911"/>
                <a:gd name="connsiteY4" fmla="*/ 106288 h 229694"/>
                <a:gd name="connsiteX5" fmla="*/ 55911 w 55911"/>
                <a:gd name="connsiteY5" fmla="*/ 229694 h 229694"/>
                <a:gd name="connsiteX6" fmla="*/ 0 w 55911"/>
                <a:gd name="connsiteY6" fmla="*/ 106288 h 229694"/>
                <a:gd name="connsiteX7" fmla="*/ 4394 w 55911"/>
                <a:gd name="connsiteY7" fmla="*/ 58253 h 229694"/>
                <a:gd name="connsiteX8" fmla="*/ 16353 w 55911"/>
                <a:gd name="connsiteY8" fmla="*/ 19101 h 229694"/>
                <a:gd name="connsiteX0" fmla="*/ 27061 w 67665"/>
                <a:gd name="connsiteY0" fmla="*/ 11042 h 229694"/>
                <a:gd name="connsiteX1" fmla="*/ 49438 w 67665"/>
                <a:gd name="connsiteY1" fmla="*/ 0 h 229694"/>
                <a:gd name="connsiteX2" fmla="*/ 35334 w 67665"/>
                <a:gd name="connsiteY2" fmla="*/ 37302 h 229694"/>
                <a:gd name="connsiteX3" fmla="*/ 27955 w 67665"/>
                <a:gd name="connsiteY3" fmla="*/ 106288 h 229694"/>
                <a:gd name="connsiteX4" fmla="*/ 55911 w 67665"/>
                <a:gd name="connsiteY4" fmla="*/ 229694 h 229694"/>
                <a:gd name="connsiteX5" fmla="*/ 0 w 67665"/>
                <a:gd name="connsiteY5" fmla="*/ 106288 h 229694"/>
                <a:gd name="connsiteX6" fmla="*/ 4394 w 67665"/>
                <a:gd name="connsiteY6" fmla="*/ 58253 h 229694"/>
                <a:gd name="connsiteX7" fmla="*/ 16353 w 67665"/>
                <a:gd name="connsiteY7" fmla="*/ 19101 h 229694"/>
                <a:gd name="connsiteX8" fmla="*/ 67665 w 67665"/>
                <a:gd name="connsiteY8" fmla="*/ 102482 h 229694"/>
                <a:gd name="connsiteX0" fmla="*/ 27061 w 55911"/>
                <a:gd name="connsiteY0" fmla="*/ 11042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7" fmla="*/ 16353 w 55911"/>
                <a:gd name="connsiteY7" fmla="*/ 19101 h 229694"/>
                <a:gd name="connsiteX0" fmla="*/ 49438 w 55911"/>
                <a:gd name="connsiteY0" fmla="*/ 0 h 229694"/>
                <a:gd name="connsiteX1" fmla="*/ 35334 w 55911"/>
                <a:gd name="connsiteY1" fmla="*/ 37302 h 229694"/>
                <a:gd name="connsiteX2" fmla="*/ 27955 w 55911"/>
                <a:gd name="connsiteY2" fmla="*/ 106288 h 229694"/>
                <a:gd name="connsiteX3" fmla="*/ 55911 w 55911"/>
                <a:gd name="connsiteY3" fmla="*/ 229694 h 229694"/>
                <a:gd name="connsiteX4" fmla="*/ 0 w 55911"/>
                <a:gd name="connsiteY4" fmla="*/ 106288 h 229694"/>
                <a:gd name="connsiteX5" fmla="*/ 4394 w 55911"/>
                <a:gd name="connsiteY5" fmla="*/ 58253 h 229694"/>
                <a:gd name="connsiteX6" fmla="*/ 16353 w 55911"/>
                <a:gd name="connsiteY6" fmla="*/ 19101 h 2296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5911" h="229694">
                  <a:moveTo>
                    <a:pt x="49438" y="0"/>
                  </a:moveTo>
                  <a:lnTo>
                    <a:pt x="35334" y="37302"/>
                  </a:lnTo>
                  <a:cubicBezTo>
                    <a:pt x="30544" y="58443"/>
                    <a:pt x="27955" y="82011"/>
                    <a:pt x="27955" y="106288"/>
                  </a:cubicBezTo>
                  <a:cubicBezTo>
                    <a:pt x="27955" y="154842"/>
                    <a:pt x="38312" y="200562"/>
                    <a:pt x="55911" y="229694"/>
                  </a:cubicBezTo>
                  <a:cubicBezTo>
                    <a:pt x="25032" y="229694"/>
                    <a:pt x="0" y="174443"/>
                    <a:pt x="0" y="106288"/>
                  </a:cubicBezTo>
                  <a:cubicBezTo>
                    <a:pt x="0" y="89249"/>
                    <a:pt x="1565" y="73017"/>
                    <a:pt x="4394" y="58253"/>
                  </a:cubicBezTo>
                  <a:lnTo>
                    <a:pt x="16353" y="19101"/>
                  </a:lnTo>
                </a:path>
              </a:pathLst>
            </a:cu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732" name="グループ化 731"/>
            <p:cNvGrpSpPr/>
            <p:nvPr/>
          </p:nvGrpSpPr>
          <p:grpSpPr>
            <a:xfrm>
              <a:off x="1615055" y="3828757"/>
              <a:ext cx="413395" cy="285188"/>
              <a:chOff x="1268590" y="2659816"/>
              <a:chExt cx="966689" cy="666887"/>
            </a:xfrm>
          </p:grpSpPr>
          <p:sp>
            <p:nvSpPr>
              <p:cNvPr id="736" name="フリーフォーム 735"/>
              <p:cNvSpPr/>
              <p:nvPr/>
            </p:nvSpPr>
            <p:spPr>
              <a:xfrm rot="4228697">
                <a:off x="1323998" y="2604408"/>
                <a:ext cx="533542" cy="64435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37" name="フリーフォーム 736"/>
              <p:cNvSpPr/>
              <p:nvPr/>
            </p:nvSpPr>
            <p:spPr>
              <a:xfrm rot="17371303" flipH="1">
                <a:off x="1494436" y="2585860"/>
                <a:ext cx="641966" cy="839720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733" name="グループ化 732"/>
            <p:cNvGrpSpPr/>
            <p:nvPr/>
          </p:nvGrpSpPr>
          <p:grpSpPr>
            <a:xfrm>
              <a:off x="1462914" y="4003286"/>
              <a:ext cx="656750" cy="566387"/>
              <a:chOff x="1462914" y="4003286"/>
              <a:chExt cx="656750" cy="566387"/>
            </a:xfrm>
          </p:grpSpPr>
          <p:sp>
            <p:nvSpPr>
              <p:cNvPr id="734" name="片側の 2 つの角を丸めた四角形 733"/>
              <p:cNvSpPr/>
              <p:nvPr/>
            </p:nvSpPr>
            <p:spPr>
              <a:xfrm rot="9000000">
                <a:off x="1981959" y="4003286"/>
                <a:ext cx="137705" cy="56638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35" name="片側の 2 つの角を丸めた四角形 734"/>
              <p:cNvSpPr/>
              <p:nvPr/>
            </p:nvSpPr>
            <p:spPr>
              <a:xfrm rot="12600000">
                <a:off x="1462914" y="4003286"/>
                <a:ext cx="137705" cy="56638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738" name="グループ化 737"/>
          <p:cNvGrpSpPr/>
          <p:nvPr/>
        </p:nvGrpSpPr>
        <p:grpSpPr>
          <a:xfrm>
            <a:off x="2930078" y="2764057"/>
            <a:ext cx="402694" cy="1588217"/>
            <a:chOff x="2956661" y="3532875"/>
            <a:chExt cx="656750" cy="2590211"/>
          </a:xfrm>
        </p:grpSpPr>
        <p:sp>
          <p:nvSpPr>
            <p:cNvPr id="739" name="月 738"/>
            <p:cNvSpPr/>
            <p:nvPr/>
          </p:nvSpPr>
          <p:spPr>
            <a:xfrm rot="18000000" flipH="1">
              <a:off x="3277583" y="3432791"/>
              <a:ext cx="166333" cy="394977"/>
            </a:xfrm>
            <a:prstGeom prst="moon">
              <a:avLst>
                <a:gd name="adj" fmla="val 77201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40" name="台形 739"/>
            <p:cNvSpPr/>
            <p:nvPr/>
          </p:nvSpPr>
          <p:spPr>
            <a:xfrm>
              <a:off x="3188643" y="3957744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41" name="台形 740"/>
            <p:cNvSpPr/>
            <p:nvPr/>
          </p:nvSpPr>
          <p:spPr>
            <a:xfrm rot="10800000">
              <a:off x="3113950" y="4097910"/>
              <a:ext cx="336120" cy="585742"/>
            </a:xfrm>
            <a:prstGeom prst="trapezoid">
              <a:avLst>
                <a:gd name="adj" fmla="val 37044"/>
              </a:avLst>
            </a:prstGeom>
            <a:solidFill>
              <a:sysClr val="window" lastClr="FFFFFF">
                <a:lumMod val="7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42" name="台形 741"/>
            <p:cNvSpPr/>
            <p:nvPr/>
          </p:nvSpPr>
          <p:spPr>
            <a:xfrm rot="10800000" flipV="1">
              <a:off x="3237339" y="4171307"/>
              <a:ext cx="89340" cy="263781"/>
            </a:xfrm>
            <a:prstGeom prst="trapezoid">
              <a:avLst/>
            </a:prstGeom>
            <a:solidFill>
              <a:srgbClr val="70AD47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43" name="フリーフォーム 742"/>
            <p:cNvSpPr/>
            <p:nvPr/>
          </p:nvSpPr>
          <p:spPr>
            <a:xfrm>
              <a:off x="3016720" y="4972049"/>
              <a:ext cx="259233" cy="1040131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pattFill prst="nar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44" name="フリーフォーム 743"/>
            <p:cNvSpPr/>
            <p:nvPr/>
          </p:nvSpPr>
          <p:spPr>
            <a:xfrm>
              <a:off x="3275953" y="4972049"/>
              <a:ext cx="259235" cy="1040131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pattFill prst="nar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45" name="台形 744"/>
            <p:cNvSpPr/>
            <p:nvPr/>
          </p:nvSpPr>
          <p:spPr>
            <a:xfrm rot="10800000">
              <a:off x="3237339" y="4097334"/>
              <a:ext cx="89340" cy="73973"/>
            </a:xfrm>
            <a:prstGeom prst="trapezoid">
              <a:avLst/>
            </a:prstGeom>
            <a:solidFill>
              <a:srgbClr val="70AD47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46" name="フリーフォーム 745"/>
            <p:cNvSpPr/>
            <p:nvPr/>
          </p:nvSpPr>
          <p:spPr>
            <a:xfrm rot="10800000">
              <a:off x="3113950" y="4097336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ysClr val="window" lastClr="FFFFFF">
                <a:lumMod val="7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47" name="フリーフォーム 746"/>
            <p:cNvSpPr/>
            <p:nvPr/>
          </p:nvSpPr>
          <p:spPr>
            <a:xfrm>
              <a:off x="2985144" y="4097337"/>
              <a:ext cx="593730" cy="992180"/>
            </a:xfrm>
            <a:custGeom>
              <a:avLst/>
              <a:gdLst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525283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298041 w 593730"/>
                <a:gd name="connsiteY2" fmla="*/ 318114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93730" h="992180">
                  <a:moveTo>
                    <a:pt x="98957" y="0"/>
                  </a:moveTo>
                  <a:lnTo>
                    <a:pt x="154266" y="0"/>
                  </a:lnTo>
                  <a:lnTo>
                    <a:pt x="298041" y="318114"/>
                  </a:ln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523860" y="638690"/>
                  </a:lnTo>
                  <a:lnTo>
                    <a:pt x="589909" y="948532"/>
                  </a:lnTo>
                  <a:lnTo>
                    <a:pt x="323658" y="992180"/>
                  </a:lnTo>
                  <a:lnTo>
                    <a:pt x="289987" y="940147"/>
                  </a:lnTo>
                  <a:lnTo>
                    <a:pt x="257635" y="990141"/>
                  </a:lnTo>
                  <a:lnTo>
                    <a:pt x="3820" y="948532"/>
                  </a:lnTo>
                  <a:lnTo>
                    <a:pt x="69871" y="638688"/>
                  </a:lnTo>
                  <a:lnTo>
                    <a:pt x="0" y="101424"/>
                  </a:ln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pattFill prst="nar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48" name="フリーフォーム 747"/>
            <p:cNvSpPr/>
            <p:nvPr/>
          </p:nvSpPr>
          <p:spPr>
            <a:xfrm flipH="1">
              <a:off x="3088728" y="4098414"/>
              <a:ext cx="209712" cy="364831"/>
            </a:xfrm>
            <a:custGeom>
              <a:avLst/>
              <a:gdLst>
                <a:gd name="connsiteX0" fmla="*/ 200187 w 209712"/>
                <a:gd name="connsiteY0" fmla="*/ 0 h 364831"/>
                <a:gd name="connsiteX1" fmla="*/ 147800 w 209712"/>
                <a:gd name="connsiteY1" fmla="*/ 2382 h 364831"/>
                <a:gd name="connsiteX2" fmla="*/ 0 w 209712"/>
                <a:gd name="connsiteY2" fmla="*/ 318605 h 364831"/>
                <a:gd name="connsiteX3" fmla="*/ 23255 w 209712"/>
                <a:gd name="connsiteY3" fmla="*/ 364831 h 364831"/>
                <a:gd name="connsiteX4" fmla="*/ 195425 w 209712"/>
                <a:gd name="connsiteY4" fmla="*/ 202407 h 364831"/>
                <a:gd name="connsiteX5" fmla="*/ 126369 w 209712"/>
                <a:gd name="connsiteY5" fmla="*/ 183357 h 364831"/>
                <a:gd name="connsiteX6" fmla="*/ 209712 w 209712"/>
                <a:gd name="connsiteY6" fmla="*/ 166688 h 3648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09712" h="364831">
                  <a:moveTo>
                    <a:pt x="200187" y="0"/>
                  </a:moveTo>
                  <a:lnTo>
                    <a:pt x="147800" y="2382"/>
                  </a:lnTo>
                  <a:lnTo>
                    <a:pt x="0" y="318605"/>
                  </a:lnTo>
                  <a:lnTo>
                    <a:pt x="23255" y="364831"/>
                  </a:lnTo>
                  <a:lnTo>
                    <a:pt x="195425" y="202407"/>
                  </a:lnTo>
                  <a:lnTo>
                    <a:pt x="126369" y="183357"/>
                  </a:lnTo>
                  <a:lnTo>
                    <a:pt x="209712" y="166688"/>
                  </a:lnTo>
                  <a:close/>
                </a:path>
              </a:pathLst>
            </a:custGeom>
            <a:pattFill prst="nar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49" name="フリーフォーム 748"/>
            <p:cNvSpPr/>
            <p:nvPr/>
          </p:nvSpPr>
          <p:spPr>
            <a:xfrm>
              <a:off x="3219341" y="4098413"/>
              <a:ext cx="266700" cy="440532"/>
            </a:xfrm>
            <a:custGeom>
              <a:avLst/>
              <a:gdLst>
                <a:gd name="connsiteX0" fmla="*/ 204788 w 266700"/>
                <a:gd name="connsiteY0" fmla="*/ 4763 h 440532"/>
                <a:gd name="connsiteX1" fmla="*/ 0 w 266700"/>
                <a:gd name="connsiteY1" fmla="*/ 440532 h 440532"/>
                <a:gd name="connsiteX2" fmla="*/ 252413 w 266700"/>
                <a:gd name="connsiteY2" fmla="*/ 202407 h 440532"/>
                <a:gd name="connsiteX3" fmla="*/ 183357 w 266700"/>
                <a:gd name="connsiteY3" fmla="*/ 183357 h 440532"/>
                <a:gd name="connsiteX4" fmla="*/ 266700 w 266700"/>
                <a:gd name="connsiteY4" fmla="*/ 166688 h 440532"/>
                <a:gd name="connsiteX5" fmla="*/ 257175 w 266700"/>
                <a:gd name="connsiteY5" fmla="*/ 0 h 440532"/>
                <a:gd name="connsiteX6" fmla="*/ 204788 w 266700"/>
                <a:gd name="connsiteY6" fmla="*/ 4763 h 440532"/>
                <a:gd name="connsiteX0" fmla="*/ 204788 w 266700"/>
                <a:gd name="connsiteY0" fmla="*/ 2382 h 440532"/>
                <a:gd name="connsiteX1" fmla="*/ 0 w 266700"/>
                <a:gd name="connsiteY1" fmla="*/ 440532 h 440532"/>
                <a:gd name="connsiteX2" fmla="*/ 252413 w 266700"/>
                <a:gd name="connsiteY2" fmla="*/ 202407 h 440532"/>
                <a:gd name="connsiteX3" fmla="*/ 183357 w 266700"/>
                <a:gd name="connsiteY3" fmla="*/ 183357 h 440532"/>
                <a:gd name="connsiteX4" fmla="*/ 266700 w 266700"/>
                <a:gd name="connsiteY4" fmla="*/ 166688 h 440532"/>
                <a:gd name="connsiteX5" fmla="*/ 257175 w 266700"/>
                <a:gd name="connsiteY5" fmla="*/ 0 h 440532"/>
                <a:gd name="connsiteX6" fmla="*/ 204788 w 266700"/>
                <a:gd name="connsiteY6" fmla="*/ 2382 h 4405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66700" h="440532">
                  <a:moveTo>
                    <a:pt x="204788" y="2382"/>
                  </a:moveTo>
                  <a:lnTo>
                    <a:pt x="0" y="440532"/>
                  </a:lnTo>
                  <a:lnTo>
                    <a:pt x="252413" y="202407"/>
                  </a:lnTo>
                  <a:lnTo>
                    <a:pt x="183357" y="183357"/>
                  </a:lnTo>
                  <a:lnTo>
                    <a:pt x="266700" y="166688"/>
                  </a:lnTo>
                  <a:lnTo>
                    <a:pt x="257175" y="0"/>
                  </a:lnTo>
                  <a:lnTo>
                    <a:pt x="204788" y="2382"/>
                  </a:lnTo>
                  <a:close/>
                </a:path>
              </a:pathLst>
            </a:custGeom>
            <a:pattFill prst="nar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50" name="円/楕円 749"/>
            <p:cNvSpPr/>
            <p:nvPr/>
          </p:nvSpPr>
          <p:spPr>
            <a:xfrm>
              <a:off x="3176889" y="4652636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51" name="円/楕円 750"/>
            <p:cNvSpPr/>
            <p:nvPr/>
          </p:nvSpPr>
          <p:spPr>
            <a:xfrm>
              <a:off x="3176889" y="4800274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52" name="円/楕円 751"/>
            <p:cNvSpPr/>
            <p:nvPr/>
          </p:nvSpPr>
          <p:spPr>
            <a:xfrm>
              <a:off x="3335348" y="4652636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53" name="円/楕円 752"/>
            <p:cNvSpPr/>
            <p:nvPr/>
          </p:nvSpPr>
          <p:spPr>
            <a:xfrm>
              <a:off x="3335348" y="4800274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54" name="フリーフォーム 753"/>
            <p:cNvSpPr/>
            <p:nvPr/>
          </p:nvSpPr>
          <p:spPr>
            <a:xfrm>
              <a:off x="3037625" y="5980211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25400 w 238328"/>
                <a:gd name="connsiteY3" fmla="*/ 142875 h 142875"/>
                <a:gd name="connsiteX4" fmla="*/ 0 w 238328"/>
                <a:gd name="connsiteY4" fmla="*/ 117475 h 142875"/>
                <a:gd name="connsiteX5" fmla="*/ 0 w 238328"/>
                <a:gd name="connsiteY5" fmla="*/ 71438 h 142875"/>
                <a:gd name="connsiteX6" fmla="*/ 71438 w 238328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55" name="フリーフォーム 754"/>
            <p:cNvSpPr/>
            <p:nvPr/>
          </p:nvSpPr>
          <p:spPr>
            <a:xfrm>
              <a:off x="3275954" y="5980211"/>
              <a:ext cx="238329" cy="142875"/>
            </a:xfrm>
            <a:custGeom>
              <a:avLst/>
              <a:gdLst>
                <a:gd name="connsiteX0" fmla="*/ 0 w 238329"/>
                <a:gd name="connsiteY0" fmla="*/ 0 h 142875"/>
                <a:gd name="connsiteX1" fmla="*/ 166891 w 238329"/>
                <a:gd name="connsiteY1" fmla="*/ 0 h 142875"/>
                <a:gd name="connsiteX2" fmla="*/ 238329 w 238329"/>
                <a:gd name="connsiteY2" fmla="*/ 71438 h 142875"/>
                <a:gd name="connsiteX3" fmla="*/ 238328 w 238329"/>
                <a:gd name="connsiteY3" fmla="*/ 117475 h 142875"/>
                <a:gd name="connsiteX4" fmla="*/ 212928 w 238329"/>
                <a:gd name="connsiteY4" fmla="*/ 142875 h 142875"/>
                <a:gd name="connsiteX5" fmla="*/ 0 w 238329"/>
                <a:gd name="connsiteY5" fmla="*/ 142875 h 142875"/>
                <a:gd name="connsiteX6" fmla="*/ 0 w 238329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9" h="142875">
                  <a:moveTo>
                    <a:pt x="0" y="0"/>
                  </a:moveTo>
                  <a:lnTo>
                    <a:pt x="166891" y="0"/>
                  </a:lnTo>
                  <a:cubicBezTo>
                    <a:pt x="206345" y="0"/>
                    <a:pt x="238329" y="31984"/>
                    <a:pt x="238329" y="71438"/>
                  </a:cubicBezTo>
                  <a:cubicBezTo>
                    <a:pt x="238329" y="86784"/>
                    <a:pt x="238328" y="102129"/>
                    <a:pt x="238328" y="117475"/>
                  </a:cubicBezTo>
                  <a:cubicBezTo>
                    <a:pt x="238328" y="131503"/>
                    <a:pt x="226956" y="142875"/>
                    <a:pt x="212928" y="142875"/>
                  </a:cubicBezTo>
                  <a:lnTo>
                    <a:pt x="0" y="142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56" name="円/楕円 755"/>
            <p:cNvSpPr/>
            <p:nvPr/>
          </p:nvSpPr>
          <p:spPr>
            <a:xfrm rot="900000" flipH="1">
              <a:off x="3442832" y="3757886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57" name="円/楕円 756"/>
            <p:cNvSpPr/>
            <p:nvPr/>
          </p:nvSpPr>
          <p:spPr>
            <a:xfrm rot="20700000">
              <a:off x="3027918" y="3757887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58" name="円/楕円 757"/>
            <p:cNvSpPr/>
            <p:nvPr/>
          </p:nvSpPr>
          <p:spPr>
            <a:xfrm>
              <a:off x="3071818" y="3551873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59" name="角丸四角形 758"/>
            <p:cNvSpPr/>
            <p:nvPr/>
          </p:nvSpPr>
          <p:spPr>
            <a:xfrm>
              <a:off x="3153416" y="37320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60" name="角丸四角形 759"/>
            <p:cNvSpPr/>
            <p:nvPr/>
          </p:nvSpPr>
          <p:spPr>
            <a:xfrm>
              <a:off x="3351732" y="37320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61" name="月 760"/>
            <p:cNvSpPr/>
            <p:nvPr/>
          </p:nvSpPr>
          <p:spPr>
            <a:xfrm rot="3600000">
              <a:off x="3100798" y="3418553"/>
              <a:ext cx="166333" cy="394977"/>
            </a:xfrm>
            <a:prstGeom prst="moon">
              <a:avLst>
                <a:gd name="adj" fmla="val 77201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62" name="フリーフォーム 761"/>
            <p:cNvSpPr/>
            <p:nvPr/>
          </p:nvSpPr>
          <p:spPr>
            <a:xfrm rot="2576703">
              <a:off x="3242046" y="3551988"/>
              <a:ext cx="70673" cy="178373"/>
            </a:xfrm>
            <a:custGeom>
              <a:avLst/>
              <a:gdLst>
                <a:gd name="connsiteX0" fmla="*/ 16353 w 55911"/>
                <a:gd name="connsiteY0" fmla="*/ 19101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0" fmla="*/ 16353 w 55911"/>
                <a:gd name="connsiteY0" fmla="*/ 19101 h 229694"/>
                <a:gd name="connsiteX1" fmla="*/ 27061 w 55911"/>
                <a:gd name="connsiteY1" fmla="*/ 11042 h 229694"/>
                <a:gd name="connsiteX2" fmla="*/ 49438 w 55911"/>
                <a:gd name="connsiteY2" fmla="*/ 0 h 229694"/>
                <a:gd name="connsiteX3" fmla="*/ 35334 w 55911"/>
                <a:gd name="connsiteY3" fmla="*/ 37302 h 229694"/>
                <a:gd name="connsiteX4" fmla="*/ 27955 w 55911"/>
                <a:gd name="connsiteY4" fmla="*/ 106288 h 229694"/>
                <a:gd name="connsiteX5" fmla="*/ 55911 w 55911"/>
                <a:gd name="connsiteY5" fmla="*/ 229694 h 229694"/>
                <a:gd name="connsiteX6" fmla="*/ 0 w 55911"/>
                <a:gd name="connsiteY6" fmla="*/ 106288 h 229694"/>
                <a:gd name="connsiteX7" fmla="*/ 4394 w 55911"/>
                <a:gd name="connsiteY7" fmla="*/ 58253 h 229694"/>
                <a:gd name="connsiteX8" fmla="*/ 16353 w 55911"/>
                <a:gd name="connsiteY8" fmla="*/ 19101 h 229694"/>
                <a:gd name="connsiteX0" fmla="*/ 27061 w 67665"/>
                <a:gd name="connsiteY0" fmla="*/ 11042 h 229694"/>
                <a:gd name="connsiteX1" fmla="*/ 49438 w 67665"/>
                <a:gd name="connsiteY1" fmla="*/ 0 h 229694"/>
                <a:gd name="connsiteX2" fmla="*/ 35334 w 67665"/>
                <a:gd name="connsiteY2" fmla="*/ 37302 h 229694"/>
                <a:gd name="connsiteX3" fmla="*/ 27955 w 67665"/>
                <a:gd name="connsiteY3" fmla="*/ 106288 h 229694"/>
                <a:gd name="connsiteX4" fmla="*/ 55911 w 67665"/>
                <a:gd name="connsiteY4" fmla="*/ 229694 h 229694"/>
                <a:gd name="connsiteX5" fmla="*/ 0 w 67665"/>
                <a:gd name="connsiteY5" fmla="*/ 106288 h 229694"/>
                <a:gd name="connsiteX6" fmla="*/ 4394 w 67665"/>
                <a:gd name="connsiteY6" fmla="*/ 58253 h 229694"/>
                <a:gd name="connsiteX7" fmla="*/ 16353 w 67665"/>
                <a:gd name="connsiteY7" fmla="*/ 19101 h 229694"/>
                <a:gd name="connsiteX8" fmla="*/ 67665 w 67665"/>
                <a:gd name="connsiteY8" fmla="*/ 102482 h 229694"/>
                <a:gd name="connsiteX0" fmla="*/ 27061 w 55911"/>
                <a:gd name="connsiteY0" fmla="*/ 11042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7" fmla="*/ 16353 w 55911"/>
                <a:gd name="connsiteY7" fmla="*/ 19101 h 229694"/>
                <a:gd name="connsiteX0" fmla="*/ 49438 w 55911"/>
                <a:gd name="connsiteY0" fmla="*/ 0 h 229694"/>
                <a:gd name="connsiteX1" fmla="*/ 35334 w 55911"/>
                <a:gd name="connsiteY1" fmla="*/ 37302 h 229694"/>
                <a:gd name="connsiteX2" fmla="*/ 27955 w 55911"/>
                <a:gd name="connsiteY2" fmla="*/ 106288 h 229694"/>
                <a:gd name="connsiteX3" fmla="*/ 55911 w 55911"/>
                <a:gd name="connsiteY3" fmla="*/ 229694 h 229694"/>
                <a:gd name="connsiteX4" fmla="*/ 0 w 55911"/>
                <a:gd name="connsiteY4" fmla="*/ 106288 h 229694"/>
                <a:gd name="connsiteX5" fmla="*/ 4394 w 55911"/>
                <a:gd name="connsiteY5" fmla="*/ 58253 h 229694"/>
                <a:gd name="connsiteX6" fmla="*/ 16353 w 55911"/>
                <a:gd name="connsiteY6" fmla="*/ 19101 h 2296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5911" h="229694">
                  <a:moveTo>
                    <a:pt x="49438" y="0"/>
                  </a:moveTo>
                  <a:lnTo>
                    <a:pt x="35334" y="37302"/>
                  </a:lnTo>
                  <a:cubicBezTo>
                    <a:pt x="30544" y="58443"/>
                    <a:pt x="27955" y="82011"/>
                    <a:pt x="27955" y="106288"/>
                  </a:cubicBezTo>
                  <a:cubicBezTo>
                    <a:pt x="27955" y="154842"/>
                    <a:pt x="38312" y="200562"/>
                    <a:pt x="55911" y="229694"/>
                  </a:cubicBezTo>
                  <a:cubicBezTo>
                    <a:pt x="25032" y="229694"/>
                    <a:pt x="0" y="174443"/>
                    <a:pt x="0" y="106288"/>
                  </a:cubicBezTo>
                  <a:cubicBezTo>
                    <a:pt x="0" y="89249"/>
                    <a:pt x="1565" y="73017"/>
                    <a:pt x="4394" y="58253"/>
                  </a:cubicBezTo>
                  <a:lnTo>
                    <a:pt x="16353" y="19101"/>
                  </a:lnTo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763" name="グループ化 762"/>
            <p:cNvGrpSpPr/>
            <p:nvPr/>
          </p:nvGrpSpPr>
          <p:grpSpPr>
            <a:xfrm>
              <a:off x="3108802" y="3828757"/>
              <a:ext cx="413395" cy="285188"/>
              <a:chOff x="1268590" y="2659816"/>
              <a:chExt cx="966689" cy="666887"/>
            </a:xfrm>
          </p:grpSpPr>
          <p:sp>
            <p:nvSpPr>
              <p:cNvPr id="767" name="フリーフォーム 766"/>
              <p:cNvSpPr/>
              <p:nvPr/>
            </p:nvSpPr>
            <p:spPr>
              <a:xfrm rot="4228697">
                <a:off x="1323998" y="2604408"/>
                <a:ext cx="533542" cy="64435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68" name="フリーフォーム 767"/>
              <p:cNvSpPr/>
              <p:nvPr/>
            </p:nvSpPr>
            <p:spPr>
              <a:xfrm rot="17371303" flipH="1">
                <a:off x="1494436" y="2585860"/>
                <a:ext cx="641966" cy="839720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764" name="グループ化 763"/>
            <p:cNvGrpSpPr/>
            <p:nvPr/>
          </p:nvGrpSpPr>
          <p:grpSpPr>
            <a:xfrm>
              <a:off x="2956661" y="4003286"/>
              <a:ext cx="656750" cy="566387"/>
              <a:chOff x="1462914" y="4003286"/>
              <a:chExt cx="656750" cy="566387"/>
            </a:xfrm>
          </p:grpSpPr>
          <p:sp>
            <p:nvSpPr>
              <p:cNvPr id="765" name="片側の 2 つの角を丸めた四角形 764"/>
              <p:cNvSpPr/>
              <p:nvPr/>
            </p:nvSpPr>
            <p:spPr>
              <a:xfrm rot="9000000">
                <a:off x="1981959" y="4003286"/>
                <a:ext cx="137705" cy="56638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pattFill prst="narVert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66" name="片側の 2 つの角を丸めた四角形 765"/>
              <p:cNvSpPr/>
              <p:nvPr/>
            </p:nvSpPr>
            <p:spPr>
              <a:xfrm rot="12600000">
                <a:off x="1462914" y="4003286"/>
                <a:ext cx="137705" cy="56638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pattFill prst="narVert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769" name="グループ化 768"/>
          <p:cNvGrpSpPr/>
          <p:nvPr/>
        </p:nvGrpSpPr>
        <p:grpSpPr>
          <a:xfrm>
            <a:off x="4750291" y="2727847"/>
            <a:ext cx="427899" cy="1624426"/>
            <a:chOff x="4598375" y="3473822"/>
            <a:chExt cx="697858" cy="2649264"/>
          </a:xfrm>
        </p:grpSpPr>
        <p:sp>
          <p:nvSpPr>
            <p:cNvPr id="770" name="星 24 769"/>
            <p:cNvSpPr/>
            <p:nvPr/>
          </p:nvSpPr>
          <p:spPr>
            <a:xfrm>
              <a:off x="4702455" y="3473822"/>
              <a:ext cx="480409" cy="489585"/>
            </a:xfrm>
            <a:prstGeom prst="star24">
              <a:avLst>
                <a:gd name="adj" fmla="val 47257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71" name="円/楕円 770"/>
            <p:cNvSpPr/>
            <p:nvPr/>
          </p:nvSpPr>
          <p:spPr>
            <a:xfrm rot="900000" flipH="1">
              <a:off x="5103118" y="3757886"/>
              <a:ext cx="81367" cy="125751"/>
            </a:xfrm>
            <a:prstGeom prst="ellipse">
              <a:avLst/>
            </a:prstGeom>
            <a:solidFill>
              <a:srgbClr val="ED7D31">
                <a:lumMod val="40000"/>
                <a:lumOff val="6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72" name="円/楕円 771"/>
            <p:cNvSpPr/>
            <p:nvPr/>
          </p:nvSpPr>
          <p:spPr>
            <a:xfrm rot="20700000">
              <a:off x="4697971" y="3757887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73" name="台形 772"/>
            <p:cNvSpPr/>
            <p:nvPr/>
          </p:nvSpPr>
          <p:spPr>
            <a:xfrm>
              <a:off x="4853481" y="3957744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74" name="台形 773"/>
            <p:cNvSpPr/>
            <p:nvPr/>
          </p:nvSpPr>
          <p:spPr>
            <a:xfrm rot="10800000">
              <a:off x="4778788" y="4097910"/>
              <a:ext cx="336120" cy="585742"/>
            </a:xfrm>
            <a:prstGeom prst="trapezoid">
              <a:avLst>
                <a:gd name="adj" fmla="val 37044"/>
              </a:avLst>
            </a:prstGeom>
            <a:solidFill>
              <a:srgbClr val="ED7D31">
                <a:lumMod val="40000"/>
                <a:lumOff val="6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75" name="円/楕円 774"/>
            <p:cNvSpPr/>
            <p:nvPr/>
          </p:nvSpPr>
          <p:spPr>
            <a:xfrm>
              <a:off x="4736656" y="3551873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76" name="フリーフォーム 775"/>
            <p:cNvSpPr/>
            <p:nvPr/>
          </p:nvSpPr>
          <p:spPr>
            <a:xfrm>
              <a:off x="4649982" y="4097336"/>
              <a:ext cx="593730" cy="717233"/>
            </a:xfrm>
            <a:custGeom>
              <a:avLst/>
              <a:gdLst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525283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23860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69871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23860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0014 w 593730"/>
                <a:gd name="connsiteY10" fmla="*/ 722313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30014 w 593730"/>
                <a:gd name="connsiteY9" fmla="*/ 722313 h 992180"/>
                <a:gd name="connsiteX10" fmla="*/ 38914 w 593730"/>
                <a:gd name="connsiteY10" fmla="*/ 638688 h 992180"/>
                <a:gd name="connsiteX11" fmla="*/ 0 w 593730"/>
                <a:gd name="connsiteY11" fmla="*/ 101424 h 992180"/>
                <a:gd name="connsiteX12" fmla="*/ 98957 w 593730"/>
                <a:gd name="connsiteY12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30014 w 593730"/>
                <a:gd name="connsiteY8" fmla="*/ 722313 h 992180"/>
                <a:gd name="connsiteX9" fmla="*/ 38914 w 593730"/>
                <a:gd name="connsiteY9" fmla="*/ 638688 h 992180"/>
                <a:gd name="connsiteX10" fmla="*/ 0 w 593730"/>
                <a:gd name="connsiteY10" fmla="*/ 101424 h 992180"/>
                <a:gd name="connsiteX11" fmla="*/ 98957 w 593730"/>
                <a:gd name="connsiteY11" fmla="*/ 0 h 992180"/>
                <a:gd name="connsiteX0" fmla="*/ 98957 w 593730"/>
                <a:gd name="connsiteY0" fmla="*/ 0 h 948532"/>
                <a:gd name="connsiteX1" fmla="*/ 154266 w 593730"/>
                <a:gd name="connsiteY1" fmla="*/ 0 h 948532"/>
                <a:gd name="connsiteX2" fmla="*/ 446578 w 593730"/>
                <a:gd name="connsiteY2" fmla="*/ 0 h 948532"/>
                <a:gd name="connsiteX3" fmla="*/ 494773 w 593730"/>
                <a:gd name="connsiteY3" fmla="*/ 0 h 948532"/>
                <a:gd name="connsiteX4" fmla="*/ 593730 w 593730"/>
                <a:gd name="connsiteY4" fmla="*/ 101424 h 948532"/>
                <a:gd name="connsiteX5" fmla="*/ 535767 w 593730"/>
                <a:gd name="connsiteY5" fmla="*/ 638690 h 948532"/>
                <a:gd name="connsiteX6" fmla="*/ 589909 w 593730"/>
                <a:gd name="connsiteY6" fmla="*/ 948532 h 948532"/>
                <a:gd name="connsiteX7" fmla="*/ 30014 w 593730"/>
                <a:gd name="connsiteY7" fmla="*/ 722313 h 948532"/>
                <a:gd name="connsiteX8" fmla="*/ 38914 w 593730"/>
                <a:gd name="connsiteY8" fmla="*/ 638688 h 948532"/>
                <a:gd name="connsiteX9" fmla="*/ 0 w 593730"/>
                <a:gd name="connsiteY9" fmla="*/ 101424 h 948532"/>
                <a:gd name="connsiteX10" fmla="*/ 98957 w 593730"/>
                <a:gd name="connsiteY10" fmla="*/ 0 h 948532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35767 w 593730"/>
                <a:gd name="connsiteY5" fmla="*/ 638690 h 722313"/>
                <a:gd name="connsiteX6" fmla="*/ 544666 w 593730"/>
                <a:gd name="connsiteY6" fmla="*/ 722313 h 722313"/>
                <a:gd name="connsiteX7" fmla="*/ 30014 w 593730"/>
                <a:gd name="connsiteY7" fmla="*/ 722313 h 722313"/>
                <a:gd name="connsiteX8" fmla="*/ 38914 w 593730"/>
                <a:gd name="connsiteY8" fmla="*/ 638688 h 722313"/>
                <a:gd name="connsiteX9" fmla="*/ 0 w 593730"/>
                <a:gd name="connsiteY9" fmla="*/ 101424 h 722313"/>
                <a:gd name="connsiteX10" fmla="*/ 98957 w 593730"/>
                <a:gd name="connsiteY10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35767 w 593730"/>
                <a:gd name="connsiteY5" fmla="*/ 638690 h 722313"/>
                <a:gd name="connsiteX6" fmla="*/ 544666 w 593730"/>
                <a:gd name="connsiteY6" fmla="*/ 722313 h 722313"/>
                <a:gd name="connsiteX7" fmla="*/ 30014 w 593730"/>
                <a:gd name="connsiteY7" fmla="*/ 722313 h 722313"/>
                <a:gd name="connsiteX8" fmla="*/ 0 w 593730"/>
                <a:gd name="connsiteY8" fmla="*/ 101424 h 722313"/>
                <a:gd name="connsiteX9" fmla="*/ 98957 w 593730"/>
                <a:gd name="connsiteY9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44666 w 593730"/>
                <a:gd name="connsiteY5" fmla="*/ 722313 h 722313"/>
                <a:gd name="connsiteX6" fmla="*/ 30014 w 593730"/>
                <a:gd name="connsiteY6" fmla="*/ 722313 h 722313"/>
                <a:gd name="connsiteX7" fmla="*/ 0 w 593730"/>
                <a:gd name="connsiteY7" fmla="*/ 101424 h 722313"/>
                <a:gd name="connsiteX8" fmla="*/ 98957 w 593730"/>
                <a:gd name="connsiteY8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44666 w 593730"/>
                <a:gd name="connsiteY5" fmla="*/ 722313 h 722313"/>
                <a:gd name="connsiteX6" fmla="*/ 103674 w 593730"/>
                <a:gd name="connsiteY6" fmla="*/ 714693 h 722313"/>
                <a:gd name="connsiteX7" fmla="*/ 0 w 593730"/>
                <a:gd name="connsiteY7" fmla="*/ 101424 h 722313"/>
                <a:gd name="connsiteX8" fmla="*/ 98957 w 593730"/>
                <a:gd name="connsiteY8" fmla="*/ 0 h 722313"/>
                <a:gd name="connsiteX0" fmla="*/ 98957 w 593730"/>
                <a:gd name="connsiteY0" fmla="*/ 0 h 717233"/>
                <a:gd name="connsiteX1" fmla="*/ 154266 w 593730"/>
                <a:gd name="connsiteY1" fmla="*/ 0 h 717233"/>
                <a:gd name="connsiteX2" fmla="*/ 446578 w 593730"/>
                <a:gd name="connsiteY2" fmla="*/ 0 h 717233"/>
                <a:gd name="connsiteX3" fmla="*/ 494773 w 593730"/>
                <a:gd name="connsiteY3" fmla="*/ 0 h 717233"/>
                <a:gd name="connsiteX4" fmla="*/ 593730 w 593730"/>
                <a:gd name="connsiteY4" fmla="*/ 101424 h 717233"/>
                <a:gd name="connsiteX5" fmla="*/ 481166 w 593730"/>
                <a:gd name="connsiteY5" fmla="*/ 717233 h 717233"/>
                <a:gd name="connsiteX6" fmla="*/ 103674 w 593730"/>
                <a:gd name="connsiteY6" fmla="*/ 714693 h 717233"/>
                <a:gd name="connsiteX7" fmla="*/ 0 w 593730"/>
                <a:gd name="connsiteY7" fmla="*/ 101424 h 717233"/>
                <a:gd name="connsiteX8" fmla="*/ 98957 w 593730"/>
                <a:gd name="connsiteY8" fmla="*/ 0 h 717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93730" h="717233">
                  <a:moveTo>
                    <a:pt x="98957" y="0"/>
                  </a:moveTo>
                  <a:lnTo>
                    <a:pt x="154266" y="0"/>
                  </a:ln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481166" y="717233"/>
                  </a:lnTo>
                  <a:lnTo>
                    <a:pt x="103674" y="714693"/>
                  </a:lnTo>
                  <a:cubicBezTo>
                    <a:pt x="93669" y="507730"/>
                    <a:pt x="10005" y="308387"/>
                    <a:pt x="0" y="101424"/>
                  </a:cubicBez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77" name="フリーフォーム 776"/>
            <p:cNvSpPr/>
            <p:nvPr/>
          </p:nvSpPr>
          <p:spPr>
            <a:xfrm rot="10800000">
              <a:off x="4678049" y="4835139"/>
              <a:ext cx="526588" cy="1197503"/>
            </a:xfrm>
            <a:custGeom>
              <a:avLst/>
              <a:gdLst>
                <a:gd name="connsiteX0" fmla="*/ 569450 w 569450"/>
                <a:gd name="connsiteY0" fmla="*/ 1041783 h 1041783"/>
                <a:gd name="connsiteX1" fmla="*/ 0 w 569450"/>
                <a:gd name="connsiteY1" fmla="*/ 1041783 h 1041783"/>
                <a:gd name="connsiteX2" fmla="*/ 52101 w 569450"/>
                <a:gd name="connsiteY2" fmla="*/ 739362 h 1041783"/>
                <a:gd name="connsiteX3" fmla="*/ 155659 w 569450"/>
                <a:gd name="connsiteY3" fmla="*/ 0 h 1041783"/>
                <a:gd name="connsiteX4" fmla="*/ 277981 w 569450"/>
                <a:gd name="connsiteY4" fmla="*/ 0 h 1041783"/>
                <a:gd name="connsiteX5" fmla="*/ 277981 w 569450"/>
                <a:gd name="connsiteY5" fmla="*/ 704754 h 1041783"/>
                <a:gd name="connsiteX6" fmla="*/ 292572 w 569450"/>
                <a:gd name="connsiteY6" fmla="*/ 704754 h 1041783"/>
                <a:gd name="connsiteX7" fmla="*/ 292572 w 569450"/>
                <a:gd name="connsiteY7" fmla="*/ 0 h 1041783"/>
                <a:gd name="connsiteX8" fmla="*/ 414893 w 569450"/>
                <a:gd name="connsiteY8" fmla="*/ 0 h 1041783"/>
                <a:gd name="connsiteX9" fmla="*/ 523237 w 569450"/>
                <a:gd name="connsiteY9" fmla="*/ 773539 h 10417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69450" h="1041783">
                  <a:moveTo>
                    <a:pt x="569450" y="1041783"/>
                  </a:moveTo>
                  <a:lnTo>
                    <a:pt x="0" y="1041783"/>
                  </a:lnTo>
                  <a:lnTo>
                    <a:pt x="52101" y="739362"/>
                  </a:lnTo>
                  <a:lnTo>
                    <a:pt x="155659" y="0"/>
                  </a:lnTo>
                  <a:lnTo>
                    <a:pt x="277981" y="0"/>
                  </a:lnTo>
                  <a:lnTo>
                    <a:pt x="277981" y="704754"/>
                  </a:lnTo>
                  <a:lnTo>
                    <a:pt x="292572" y="704754"/>
                  </a:lnTo>
                  <a:lnTo>
                    <a:pt x="292572" y="0"/>
                  </a:lnTo>
                  <a:lnTo>
                    <a:pt x="414893" y="0"/>
                  </a:lnTo>
                  <a:lnTo>
                    <a:pt x="523237" y="773539"/>
                  </a:lnTo>
                  <a:close/>
                </a:path>
              </a:pathLst>
            </a:custGeom>
            <a:solidFill>
              <a:srgbClr val="44546A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78" name="台形 529"/>
            <p:cNvSpPr/>
            <p:nvPr/>
          </p:nvSpPr>
          <p:spPr>
            <a:xfrm rot="10800000" flipV="1">
              <a:off x="4886701" y="4171308"/>
              <a:ext cx="120292" cy="564241"/>
            </a:xfrm>
            <a:custGeom>
              <a:avLst/>
              <a:gdLst>
                <a:gd name="connsiteX0" fmla="*/ 0 w 120292"/>
                <a:gd name="connsiteY0" fmla="*/ 451313 h 451313"/>
                <a:gd name="connsiteX1" fmla="*/ 34837 w 120292"/>
                <a:gd name="connsiteY1" fmla="*/ 0 h 451313"/>
                <a:gd name="connsiteX2" fmla="*/ 85455 w 120292"/>
                <a:gd name="connsiteY2" fmla="*/ 0 h 451313"/>
                <a:gd name="connsiteX3" fmla="*/ 120292 w 120292"/>
                <a:gd name="connsiteY3" fmla="*/ 451313 h 451313"/>
                <a:gd name="connsiteX4" fmla="*/ 0 w 120292"/>
                <a:gd name="connsiteY4" fmla="*/ 451313 h 451313"/>
                <a:gd name="connsiteX0" fmla="*/ 0 w 120292"/>
                <a:gd name="connsiteY0" fmla="*/ 451313 h 451313"/>
                <a:gd name="connsiteX1" fmla="*/ 34837 w 120292"/>
                <a:gd name="connsiteY1" fmla="*/ 0 h 451313"/>
                <a:gd name="connsiteX2" fmla="*/ 85455 w 120292"/>
                <a:gd name="connsiteY2" fmla="*/ 0 h 451313"/>
                <a:gd name="connsiteX3" fmla="*/ 120292 w 120292"/>
                <a:gd name="connsiteY3" fmla="*/ 451313 h 451313"/>
                <a:gd name="connsiteX4" fmla="*/ 57150 w 120292"/>
                <a:gd name="connsiteY4" fmla="*/ 448318 h 451313"/>
                <a:gd name="connsiteX5" fmla="*/ 0 w 120292"/>
                <a:gd name="connsiteY5" fmla="*/ 451313 h 451313"/>
                <a:gd name="connsiteX0" fmla="*/ 0 w 120292"/>
                <a:gd name="connsiteY0" fmla="*/ 451313 h 498324"/>
                <a:gd name="connsiteX1" fmla="*/ 34837 w 120292"/>
                <a:gd name="connsiteY1" fmla="*/ 0 h 498324"/>
                <a:gd name="connsiteX2" fmla="*/ 85455 w 120292"/>
                <a:gd name="connsiteY2" fmla="*/ 0 h 498324"/>
                <a:gd name="connsiteX3" fmla="*/ 120292 w 120292"/>
                <a:gd name="connsiteY3" fmla="*/ 451313 h 498324"/>
                <a:gd name="connsiteX4" fmla="*/ 59531 w 120292"/>
                <a:gd name="connsiteY4" fmla="*/ 498324 h 498324"/>
                <a:gd name="connsiteX5" fmla="*/ 0 w 120292"/>
                <a:gd name="connsiteY5" fmla="*/ 451313 h 4983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20292" h="498324">
                  <a:moveTo>
                    <a:pt x="0" y="451313"/>
                  </a:moveTo>
                  <a:lnTo>
                    <a:pt x="34837" y="0"/>
                  </a:lnTo>
                  <a:lnTo>
                    <a:pt x="85455" y="0"/>
                  </a:lnTo>
                  <a:lnTo>
                    <a:pt x="120292" y="451313"/>
                  </a:lnTo>
                  <a:lnTo>
                    <a:pt x="59531" y="498324"/>
                  </a:lnTo>
                  <a:lnTo>
                    <a:pt x="0" y="451313"/>
                  </a:lnTo>
                  <a:close/>
                </a:path>
              </a:pathLst>
            </a:custGeom>
            <a:pattFill prst="lgConfetti">
              <a:fgClr>
                <a:srgbClr val="4472C4">
                  <a:lumMod val="75000"/>
                </a:srgbClr>
              </a:fgClr>
              <a:bgClr>
                <a:srgbClr val="4472C4">
                  <a:lumMod val="50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79" name="台形 778"/>
            <p:cNvSpPr/>
            <p:nvPr/>
          </p:nvSpPr>
          <p:spPr>
            <a:xfrm rot="10800000">
              <a:off x="4902177" y="4097334"/>
              <a:ext cx="89340" cy="73973"/>
            </a:xfrm>
            <a:prstGeom prst="trapezoid">
              <a:avLst/>
            </a:prstGeom>
            <a:pattFill prst="lgConfetti">
              <a:fgClr>
                <a:srgbClr val="4472C4">
                  <a:lumMod val="75000"/>
                </a:srgbClr>
              </a:fgClr>
              <a:bgClr>
                <a:srgbClr val="4472C4">
                  <a:lumMod val="50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0" name="フリーフォーム 779"/>
            <p:cNvSpPr/>
            <p:nvPr/>
          </p:nvSpPr>
          <p:spPr>
            <a:xfrm rot="10800000">
              <a:off x="4778788" y="4097336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1" name="フリーフォーム 780"/>
            <p:cNvSpPr/>
            <p:nvPr/>
          </p:nvSpPr>
          <p:spPr>
            <a:xfrm>
              <a:off x="4649981" y="4097336"/>
              <a:ext cx="593730" cy="722313"/>
            </a:xfrm>
            <a:custGeom>
              <a:avLst/>
              <a:gdLst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160556 w 593730"/>
                <a:gd name="connsiteY2" fmla="*/ 0 h 722313"/>
                <a:gd name="connsiteX3" fmla="*/ 160518 w 593730"/>
                <a:gd name="connsiteY3" fmla="*/ 620 h 722313"/>
                <a:gd name="connsiteX4" fmla="*/ 296865 w 593730"/>
                <a:gd name="connsiteY4" fmla="*/ 448278 h 722313"/>
                <a:gd name="connsiteX5" fmla="*/ 433212 w 593730"/>
                <a:gd name="connsiteY5" fmla="*/ 620 h 722313"/>
                <a:gd name="connsiteX6" fmla="*/ 433174 w 593730"/>
                <a:gd name="connsiteY6" fmla="*/ 0 h 722313"/>
                <a:gd name="connsiteX7" fmla="*/ 446578 w 593730"/>
                <a:gd name="connsiteY7" fmla="*/ 0 h 722313"/>
                <a:gd name="connsiteX8" fmla="*/ 494773 w 593730"/>
                <a:gd name="connsiteY8" fmla="*/ 0 h 722313"/>
                <a:gd name="connsiteX9" fmla="*/ 593730 w 593730"/>
                <a:gd name="connsiteY9" fmla="*/ 101424 h 722313"/>
                <a:gd name="connsiteX10" fmla="*/ 544666 w 593730"/>
                <a:gd name="connsiteY10" fmla="*/ 722313 h 722313"/>
                <a:gd name="connsiteX11" fmla="*/ 30014 w 593730"/>
                <a:gd name="connsiteY11" fmla="*/ 722313 h 722313"/>
                <a:gd name="connsiteX12" fmla="*/ 0 w 593730"/>
                <a:gd name="connsiteY12" fmla="*/ 101424 h 722313"/>
                <a:gd name="connsiteX13" fmla="*/ 98957 w 593730"/>
                <a:gd name="connsiteY13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160556 w 593730"/>
                <a:gd name="connsiteY2" fmla="*/ 0 h 722313"/>
                <a:gd name="connsiteX3" fmla="*/ 160518 w 593730"/>
                <a:gd name="connsiteY3" fmla="*/ 620 h 722313"/>
                <a:gd name="connsiteX4" fmla="*/ 296865 w 593730"/>
                <a:gd name="connsiteY4" fmla="*/ 448278 h 722313"/>
                <a:gd name="connsiteX5" fmla="*/ 433212 w 593730"/>
                <a:gd name="connsiteY5" fmla="*/ 620 h 722313"/>
                <a:gd name="connsiteX6" fmla="*/ 433174 w 593730"/>
                <a:gd name="connsiteY6" fmla="*/ 0 h 722313"/>
                <a:gd name="connsiteX7" fmla="*/ 446578 w 593730"/>
                <a:gd name="connsiteY7" fmla="*/ 0 h 722313"/>
                <a:gd name="connsiteX8" fmla="*/ 494773 w 593730"/>
                <a:gd name="connsiteY8" fmla="*/ 0 h 722313"/>
                <a:gd name="connsiteX9" fmla="*/ 593730 w 593730"/>
                <a:gd name="connsiteY9" fmla="*/ 101424 h 722313"/>
                <a:gd name="connsiteX10" fmla="*/ 544666 w 593730"/>
                <a:gd name="connsiteY10" fmla="*/ 722313 h 722313"/>
                <a:gd name="connsiteX11" fmla="*/ 30014 w 593730"/>
                <a:gd name="connsiteY11" fmla="*/ 722313 h 722313"/>
                <a:gd name="connsiteX12" fmla="*/ 16493 w 593730"/>
                <a:gd name="connsiteY12" fmla="*/ 525464 h 722313"/>
                <a:gd name="connsiteX13" fmla="*/ 0 w 593730"/>
                <a:gd name="connsiteY13" fmla="*/ 101424 h 722313"/>
                <a:gd name="connsiteX14" fmla="*/ 98957 w 593730"/>
                <a:gd name="connsiteY14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160556 w 593730"/>
                <a:gd name="connsiteY2" fmla="*/ 0 h 722313"/>
                <a:gd name="connsiteX3" fmla="*/ 160518 w 593730"/>
                <a:gd name="connsiteY3" fmla="*/ 620 h 722313"/>
                <a:gd name="connsiteX4" fmla="*/ 296865 w 593730"/>
                <a:gd name="connsiteY4" fmla="*/ 448278 h 722313"/>
                <a:gd name="connsiteX5" fmla="*/ 433212 w 593730"/>
                <a:gd name="connsiteY5" fmla="*/ 620 h 722313"/>
                <a:gd name="connsiteX6" fmla="*/ 433174 w 593730"/>
                <a:gd name="connsiteY6" fmla="*/ 0 h 722313"/>
                <a:gd name="connsiteX7" fmla="*/ 446578 w 593730"/>
                <a:gd name="connsiteY7" fmla="*/ 0 h 722313"/>
                <a:gd name="connsiteX8" fmla="*/ 494773 w 593730"/>
                <a:gd name="connsiteY8" fmla="*/ 0 h 722313"/>
                <a:gd name="connsiteX9" fmla="*/ 593730 w 593730"/>
                <a:gd name="connsiteY9" fmla="*/ 101424 h 722313"/>
                <a:gd name="connsiteX10" fmla="*/ 544666 w 593730"/>
                <a:gd name="connsiteY10" fmla="*/ 722313 h 722313"/>
                <a:gd name="connsiteX11" fmla="*/ 30014 w 593730"/>
                <a:gd name="connsiteY11" fmla="*/ 722313 h 722313"/>
                <a:gd name="connsiteX12" fmla="*/ 57768 w 593730"/>
                <a:gd name="connsiteY12" fmla="*/ 538164 h 722313"/>
                <a:gd name="connsiteX13" fmla="*/ 0 w 593730"/>
                <a:gd name="connsiteY13" fmla="*/ 101424 h 722313"/>
                <a:gd name="connsiteX14" fmla="*/ 98957 w 593730"/>
                <a:gd name="connsiteY14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160556 w 593730"/>
                <a:gd name="connsiteY2" fmla="*/ 0 h 722313"/>
                <a:gd name="connsiteX3" fmla="*/ 160518 w 593730"/>
                <a:gd name="connsiteY3" fmla="*/ 620 h 722313"/>
                <a:gd name="connsiteX4" fmla="*/ 296865 w 593730"/>
                <a:gd name="connsiteY4" fmla="*/ 448278 h 722313"/>
                <a:gd name="connsiteX5" fmla="*/ 433212 w 593730"/>
                <a:gd name="connsiteY5" fmla="*/ 620 h 722313"/>
                <a:gd name="connsiteX6" fmla="*/ 433174 w 593730"/>
                <a:gd name="connsiteY6" fmla="*/ 0 h 722313"/>
                <a:gd name="connsiteX7" fmla="*/ 446578 w 593730"/>
                <a:gd name="connsiteY7" fmla="*/ 0 h 722313"/>
                <a:gd name="connsiteX8" fmla="*/ 494773 w 593730"/>
                <a:gd name="connsiteY8" fmla="*/ 0 h 722313"/>
                <a:gd name="connsiteX9" fmla="*/ 593730 w 593730"/>
                <a:gd name="connsiteY9" fmla="*/ 101424 h 722313"/>
                <a:gd name="connsiteX10" fmla="*/ 559418 w 593730"/>
                <a:gd name="connsiteY10" fmla="*/ 519114 h 722313"/>
                <a:gd name="connsiteX11" fmla="*/ 544666 w 593730"/>
                <a:gd name="connsiteY11" fmla="*/ 722313 h 722313"/>
                <a:gd name="connsiteX12" fmla="*/ 30014 w 593730"/>
                <a:gd name="connsiteY12" fmla="*/ 722313 h 722313"/>
                <a:gd name="connsiteX13" fmla="*/ 57768 w 593730"/>
                <a:gd name="connsiteY13" fmla="*/ 538164 h 722313"/>
                <a:gd name="connsiteX14" fmla="*/ 0 w 593730"/>
                <a:gd name="connsiteY14" fmla="*/ 101424 h 722313"/>
                <a:gd name="connsiteX15" fmla="*/ 98957 w 593730"/>
                <a:gd name="connsiteY15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160556 w 593730"/>
                <a:gd name="connsiteY2" fmla="*/ 0 h 722313"/>
                <a:gd name="connsiteX3" fmla="*/ 160518 w 593730"/>
                <a:gd name="connsiteY3" fmla="*/ 620 h 722313"/>
                <a:gd name="connsiteX4" fmla="*/ 296865 w 593730"/>
                <a:gd name="connsiteY4" fmla="*/ 448278 h 722313"/>
                <a:gd name="connsiteX5" fmla="*/ 433212 w 593730"/>
                <a:gd name="connsiteY5" fmla="*/ 620 h 722313"/>
                <a:gd name="connsiteX6" fmla="*/ 433174 w 593730"/>
                <a:gd name="connsiteY6" fmla="*/ 0 h 722313"/>
                <a:gd name="connsiteX7" fmla="*/ 446578 w 593730"/>
                <a:gd name="connsiteY7" fmla="*/ 0 h 722313"/>
                <a:gd name="connsiteX8" fmla="*/ 494773 w 593730"/>
                <a:gd name="connsiteY8" fmla="*/ 0 h 722313"/>
                <a:gd name="connsiteX9" fmla="*/ 593730 w 593730"/>
                <a:gd name="connsiteY9" fmla="*/ 101424 h 722313"/>
                <a:gd name="connsiteX10" fmla="*/ 518143 w 593730"/>
                <a:gd name="connsiteY10" fmla="*/ 519114 h 722313"/>
                <a:gd name="connsiteX11" fmla="*/ 544666 w 593730"/>
                <a:gd name="connsiteY11" fmla="*/ 722313 h 722313"/>
                <a:gd name="connsiteX12" fmla="*/ 30014 w 593730"/>
                <a:gd name="connsiteY12" fmla="*/ 722313 h 722313"/>
                <a:gd name="connsiteX13" fmla="*/ 57768 w 593730"/>
                <a:gd name="connsiteY13" fmla="*/ 538164 h 722313"/>
                <a:gd name="connsiteX14" fmla="*/ 0 w 593730"/>
                <a:gd name="connsiteY14" fmla="*/ 101424 h 722313"/>
                <a:gd name="connsiteX15" fmla="*/ 98957 w 593730"/>
                <a:gd name="connsiteY15" fmla="*/ 0 h 722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593730" h="722313">
                  <a:moveTo>
                    <a:pt x="98957" y="0"/>
                  </a:moveTo>
                  <a:lnTo>
                    <a:pt x="154266" y="0"/>
                  </a:lnTo>
                  <a:lnTo>
                    <a:pt x="160556" y="0"/>
                  </a:lnTo>
                  <a:cubicBezTo>
                    <a:pt x="160543" y="207"/>
                    <a:pt x="160531" y="413"/>
                    <a:pt x="160518" y="620"/>
                  </a:cubicBezTo>
                  <a:cubicBezTo>
                    <a:pt x="160518" y="247855"/>
                    <a:pt x="280947" y="448278"/>
                    <a:pt x="296865" y="448278"/>
                  </a:cubicBezTo>
                  <a:cubicBezTo>
                    <a:pt x="312784" y="448278"/>
                    <a:pt x="433212" y="247855"/>
                    <a:pt x="433212" y="620"/>
                  </a:cubicBezTo>
                  <a:cubicBezTo>
                    <a:pt x="433199" y="413"/>
                    <a:pt x="433187" y="207"/>
                    <a:pt x="433174" y="0"/>
                  </a:cubicBez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518143" y="519114"/>
                  </a:lnTo>
                  <a:lnTo>
                    <a:pt x="544666" y="722313"/>
                  </a:lnTo>
                  <a:lnTo>
                    <a:pt x="30014" y="722313"/>
                  </a:lnTo>
                  <a:lnTo>
                    <a:pt x="57768" y="538164"/>
                  </a:lnTo>
                  <a:lnTo>
                    <a:pt x="0" y="101424"/>
                  </a:ln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2" name="正方形/長方形 781"/>
            <p:cNvSpPr/>
            <p:nvPr/>
          </p:nvSpPr>
          <p:spPr>
            <a:xfrm>
              <a:off x="4675999" y="4793987"/>
              <a:ext cx="526163" cy="52006"/>
            </a:xfrm>
            <a:prstGeom prst="rect">
              <a:avLst/>
            </a:prstGeom>
            <a:solidFill>
              <a:srgbClr val="FFC000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3" name="角丸四角形 782"/>
            <p:cNvSpPr/>
            <p:nvPr/>
          </p:nvSpPr>
          <p:spPr>
            <a:xfrm>
              <a:off x="4890223" y="4783931"/>
              <a:ext cx="111651" cy="67542"/>
            </a:xfrm>
            <a:prstGeom prst="roundRect">
              <a:avLst/>
            </a:prstGeom>
            <a:solidFill>
              <a:sysClr val="window" lastClr="FFFFFF">
                <a:lumMod val="8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4" name="フリーフォーム 783"/>
            <p:cNvSpPr/>
            <p:nvPr/>
          </p:nvSpPr>
          <p:spPr>
            <a:xfrm>
              <a:off x="4598375" y="4097335"/>
              <a:ext cx="257100" cy="1060318"/>
            </a:xfrm>
            <a:custGeom>
              <a:avLst/>
              <a:gdLst>
                <a:gd name="connsiteX0" fmla="*/ 108480 w 193905"/>
                <a:gd name="connsiteY0" fmla="*/ 0 h 903156"/>
                <a:gd name="connsiteX1" fmla="*/ 142698 w 193905"/>
                <a:gd name="connsiteY1" fmla="*/ 0 h 903156"/>
                <a:gd name="connsiteX2" fmla="*/ 193905 w 193905"/>
                <a:gd name="connsiteY2" fmla="*/ 427731 h 903156"/>
                <a:gd name="connsiteX3" fmla="*/ 144122 w 193905"/>
                <a:gd name="connsiteY3" fmla="*/ 903156 h 903156"/>
                <a:gd name="connsiteX4" fmla="*/ 13004 w 193905"/>
                <a:gd name="connsiteY4" fmla="*/ 875507 h 903156"/>
                <a:gd name="connsiteX5" fmla="*/ 65695 w 193905"/>
                <a:gd name="connsiteY5" fmla="*/ 568725 h 903156"/>
                <a:gd name="connsiteX6" fmla="*/ 0 w 193905"/>
                <a:gd name="connsiteY6" fmla="*/ 108480 h 903156"/>
                <a:gd name="connsiteX7" fmla="*/ 108480 w 193905"/>
                <a:gd name="connsiteY7" fmla="*/ 0 h 903156"/>
                <a:gd name="connsiteX0" fmla="*/ 135957 w 221382"/>
                <a:gd name="connsiteY0" fmla="*/ 0 h 992188"/>
                <a:gd name="connsiteX1" fmla="*/ 170175 w 221382"/>
                <a:gd name="connsiteY1" fmla="*/ 0 h 992188"/>
                <a:gd name="connsiteX2" fmla="*/ 221382 w 221382"/>
                <a:gd name="connsiteY2" fmla="*/ 427731 h 992188"/>
                <a:gd name="connsiteX3" fmla="*/ 171599 w 221382"/>
                <a:gd name="connsiteY3" fmla="*/ 903156 h 992188"/>
                <a:gd name="connsiteX4" fmla="*/ 0 w 221382"/>
                <a:gd name="connsiteY4" fmla="*/ 992188 h 992188"/>
                <a:gd name="connsiteX5" fmla="*/ 93172 w 221382"/>
                <a:gd name="connsiteY5" fmla="*/ 568725 h 992188"/>
                <a:gd name="connsiteX6" fmla="*/ 27477 w 221382"/>
                <a:gd name="connsiteY6" fmla="*/ 108480 h 992188"/>
                <a:gd name="connsiteX7" fmla="*/ 135957 w 221382"/>
                <a:gd name="connsiteY7" fmla="*/ 0 h 992188"/>
                <a:gd name="connsiteX0" fmla="*/ 135957 w 221382"/>
                <a:gd name="connsiteY0" fmla="*/ 0 h 1060318"/>
                <a:gd name="connsiteX1" fmla="*/ 170175 w 221382"/>
                <a:gd name="connsiteY1" fmla="*/ 0 h 1060318"/>
                <a:gd name="connsiteX2" fmla="*/ 221382 w 221382"/>
                <a:gd name="connsiteY2" fmla="*/ 427731 h 1060318"/>
                <a:gd name="connsiteX3" fmla="*/ 126355 w 221382"/>
                <a:gd name="connsiteY3" fmla="*/ 1060318 h 1060318"/>
                <a:gd name="connsiteX4" fmla="*/ 0 w 221382"/>
                <a:gd name="connsiteY4" fmla="*/ 992188 h 1060318"/>
                <a:gd name="connsiteX5" fmla="*/ 93172 w 221382"/>
                <a:gd name="connsiteY5" fmla="*/ 568725 h 1060318"/>
                <a:gd name="connsiteX6" fmla="*/ 27477 w 221382"/>
                <a:gd name="connsiteY6" fmla="*/ 108480 h 1060318"/>
                <a:gd name="connsiteX7" fmla="*/ 135957 w 221382"/>
                <a:gd name="connsiteY7" fmla="*/ 0 h 1060318"/>
                <a:gd name="connsiteX0" fmla="*/ 150244 w 235669"/>
                <a:gd name="connsiteY0" fmla="*/ 0 h 1060318"/>
                <a:gd name="connsiteX1" fmla="*/ 184462 w 235669"/>
                <a:gd name="connsiteY1" fmla="*/ 0 h 1060318"/>
                <a:gd name="connsiteX2" fmla="*/ 235669 w 235669"/>
                <a:gd name="connsiteY2" fmla="*/ 427731 h 1060318"/>
                <a:gd name="connsiteX3" fmla="*/ 140642 w 235669"/>
                <a:gd name="connsiteY3" fmla="*/ 1060318 h 1060318"/>
                <a:gd name="connsiteX4" fmla="*/ 0 w 235669"/>
                <a:gd name="connsiteY4" fmla="*/ 985044 h 1060318"/>
                <a:gd name="connsiteX5" fmla="*/ 107459 w 235669"/>
                <a:gd name="connsiteY5" fmla="*/ 568725 h 1060318"/>
                <a:gd name="connsiteX6" fmla="*/ 41764 w 235669"/>
                <a:gd name="connsiteY6" fmla="*/ 108480 h 1060318"/>
                <a:gd name="connsiteX7" fmla="*/ 150244 w 235669"/>
                <a:gd name="connsiteY7" fmla="*/ 0 h 1060318"/>
                <a:gd name="connsiteX0" fmla="*/ 150244 w 257100"/>
                <a:gd name="connsiteY0" fmla="*/ 0 h 1060318"/>
                <a:gd name="connsiteX1" fmla="*/ 184462 w 257100"/>
                <a:gd name="connsiteY1" fmla="*/ 0 h 1060318"/>
                <a:gd name="connsiteX2" fmla="*/ 257100 w 257100"/>
                <a:gd name="connsiteY2" fmla="*/ 537268 h 1060318"/>
                <a:gd name="connsiteX3" fmla="*/ 140642 w 257100"/>
                <a:gd name="connsiteY3" fmla="*/ 1060318 h 1060318"/>
                <a:gd name="connsiteX4" fmla="*/ 0 w 257100"/>
                <a:gd name="connsiteY4" fmla="*/ 985044 h 1060318"/>
                <a:gd name="connsiteX5" fmla="*/ 107459 w 257100"/>
                <a:gd name="connsiteY5" fmla="*/ 568725 h 1060318"/>
                <a:gd name="connsiteX6" fmla="*/ 41764 w 257100"/>
                <a:gd name="connsiteY6" fmla="*/ 108480 h 1060318"/>
                <a:gd name="connsiteX7" fmla="*/ 150244 w 257100"/>
                <a:gd name="connsiteY7" fmla="*/ 0 h 1060318"/>
                <a:gd name="connsiteX0" fmla="*/ 150244 w 257100"/>
                <a:gd name="connsiteY0" fmla="*/ 0 h 1060318"/>
                <a:gd name="connsiteX1" fmla="*/ 184462 w 257100"/>
                <a:gd name="connsiteY1" fmla="*/ 0 h 1060318"/>
                <a:gd name="connsiteX2" fmla="*/ 257100 w 257100"/>
                <a:gd name="connsiteY2" fmla="*/ 537268 h 1060318"/>
                <a:gd name="connsiteX3" fmla="*/ 140642 w 257100"/>
                <a:gd name="connsiteY3" fmla="*/ 1060318 h 1060318"/>
                <a:gd name="connsiteX4" fmla="*/ 0 w 257100"/>
                <a:gd name="connsiteY4" fmla="*/ 985044 h 1060318"/>
                <a:gd name="connsiteX5" fmla="*/ 86027 w 257100"/>
                <a:gd name="connsiteY5" fmla="*/ 580631 h 1060318"/>
                <a:gd name="connsiteX6" fmla="*/ 41764 w 257100"/>
                <a:gd name="connsiteY6" fmla="*/ 108480 h 1060318"/>
                <a:gd name="connsiteX7" fmla="*/ 150244 w 257100"/>
                <a:gd name="connsiteY7" fmla="*/ 0 h 106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57100" h="1060318">
                  <a:moveTo>
                    <a:pt x="150244" y="0"/>
                  </a:moveTo>
                  <a:lnTo>
                    <a:pt x="184462" y="0"/>
                  </a:lnTo>
                  <a:lnTo>
                    <a:pt x="257100" y="537268"/>
                  </a:lnTo>
                  <a:lnTo>
                    <a:pt x="140642" y="1060318"/>
                  </a:lnTo>
                  <a:lnTo>
                    <a:pt x="0" y="985044"/>
                  </a:lnTo>
                  <a:lnTo>
                    <a:pt x="86027" y="580631"/>
                  </a:lnTo>
                  <a:lnTo>
                    <a:pt x="41764" y="108480"/>
                  </a:lnTo>
                  <a:cubicBezTo>
                    <a:pt x="41764" y="48568"/>
                    <a:pt x="90332" y="0"/>
                    <a:pt x="150244" y="0"/>
                  </a:cubicBezTo>
                  <a:close/>
                </a:path>
              </a:pathLst>
            </a:custGeom>
            <a:solidFill>
              <a:srgbClr val="44546A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5" name="フリーフォーム 784"/>
            <p:cNvSpPr/>
            <p:nvPr/>
          </p:nvSpPr>
          <p:spPr>
            <a:xfrm>
              <a:off x="4697567" y="4097334"/>
              <a:ext cx="154060" cy="495106"/>
            </a:xfrm>
            <a:custGeom>
              <a:avLst/>
              <a:gdLst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69056 w 128588"/>
                <a:gd name="connsiteY5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57150 w 128588"/>
                <a:gd name="connsiteY5" fmla="*/ 404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048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2863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3810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3164 w 128588"/>
                <a:gd name="connsiteY5" fmla="*/ 19 h 433387"/>
                <a:gd name="connsiteX6" fmla="*/ 69056 w 128588"/>
                <a:gd name="connsiteY6" fmla="*/ 0 h 433387"/>
                <a:gd name="connsiteX0" fmla="*/ 69056 w 120825"/>
                <a:gd name="connsiteY0" fmla="*/ 0 h 462224"/>
                <a:gd name="connsiteX1" fmla="*/ 120825 w 120825"/>
                <a:gd name="connsiteY1" fmla="*/ 462224 h 462224"/>
                <a:gd name="connsiteX2" fmla="*/ 28575 w 120825"/>
                <a:gd name="connsiteY2" fmla="*/ 314325 h 462224"/>
                <a:gd name="connsiteX3" fmla="*/ 69056 w 120825"/>
                <a:gd name="connsiteY3" fmla="*/ 259556 h 462224"/>
                <a:gd name="connsiteX4" fmla="*/ 0 w 120825"/>
                <a:gd name="connsiteY4" fmla="*/ 204787 h 462224"/>
                <a:gd name="connsiteX5" fmla="*/ 43164 w 120825"/>
                <a:gd name="connsiteY5" fmla="*/ 19 h 462224"/>
                <a:gd name="connsiteX6" fmla="*/ 69056 w 120825"/>
                <a:gd name="connsiteY6" fmla="*/ 0 h 462224"/>
                <a:gd name="connsiteX0" fmla="*/ 69056 w 118238"/>
                <a:gd name="connsiteY0" fmla="*/ 0 h 425523"/>
                <a:gd name="connsiteX1" fmla="*/ 118238 w 118238"/>
                <a:gd name="connsiteY1" fmla="*/ 425523 h 425523"/>
                <a:gd name="connsiteX2" fmla="*/ 28575 w 118238"/>
                <a:gd name="connsiteY2" fmla="*/ 314325 h 425523"/>
                <a:gd name="connsiteX3" fmla="*/ 69056 w 118238"/>
                <a:gd name="connsiteY3" fmla="*/ 259556 h 425523"/>
                <a:gd name="connsiteX4" fmla="*/ 0 w 118238"/>
                <a:gd name="connsiteY4" fmla="*/ 204787 h 425523"/>
                <a:gd name="connsiteX5" fmla="*/ 43164 w 118238"/>
                <a:gd name="connsiteY5" fmla="*/ 19 h 425523"/>
                <a:gd name="connsiteX6" fmla="*/ 69056 w 118238"/>
                <a:gd name="connsiteY6" fmla="*/ 0 h 425523"/>
                <a:gd name="connsiteX0" fmla="*/ 69056 w 113064"/>
                <a:gd name="connsiteY0" fmla="*/ 0 h 425523"/>
                <a:gd name="connsiteX1" fmla="*/ 113064 w 113064"/>
                <a:gd name="connsiteY1" fmla="*/ 425523 h 425523"/>
                <a:gd name="connsiteX2" fmla="*/ 28575 w 113064"/>
                <a:gd name="connsiteY2" fmla="*/ 314325 h 425523"/>
                <a:gd name="connsiteX3" fmla="*/ 69056 w 113064"/>
                <a:gd name="connsiteY3" fmla="*/ 259556 h 425523"/>
                <a:gd name="connsiteX4" fmla="*/ 0 w 113064"/>
                <a:gd name="connsiteY4" fmla="*/ 204787 h 425523"/>
                <a:gd name="connsiteX5" fmla="*/ 43164 w 113064"/>
                <a:gd name="connsiteY5" fmla="*/ 19 h 425523"/>
                <a:gd name="connsiteX6" fmla="*/ 69056 w 113064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97517 w 141525"/>
                <a:gd name="connsiteY3" fmla="*/ 259556 h 425523"/>
                <a:gd name="connsiteX4" fmla="*/ 0 w 141525"/>
                <a:gd name="connsiteY4" fmla="*/ 182510 h 425523"/>
                <a:gd name="connsiteX5" fmla="*/ 71625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97517 w 141525"/>
                <a:gd name="connsiteY3" fmla="*/ 259556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71644 w 141525"/>
                <a:gd name="connsiteY3" fmla="*/ 222429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113 w 141525"/>
                <a:gd name="connsiteY2" fmla="*/ 282147 h 425523"/>
                <a:gd name="connsiteX3" fmla="*/ 71644 w 141525"/>
                <a:gd name="connsiteY3" fmla="*/ 222429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67399"/>
                <a:gd name="connsiteY0" fmla="*/ 0 h 514628"/>
                <a:gd name="connsiteX1" fmla="*/ 167399 w 167399"/>
                <a:gd name="connsiteY1" fmla="*/ 514628 h 514628"/>
                <a:gd name="connsiteX2" fmla="*/ 113 w 167399"/>
                <a:gd name="connsiteY2" fmla="*/ 282147 h 514628"/>
                <a:gd name="connsiteX3" fmla="*/ 71644 w 167399"/>
                <a:gd name="connsiteY3" fmla="*/ 222429 h 514628"/>
                <a:gd name="connsiteX4" fmla="*/ 0 w 167399"/>
                <a:gd name="connsiteY4" fmla="*/ 182510 h 514628"/>
                <a:gd name="connsiteX5" fmla="*/ 53513 w 167399"/>
                <a:gd name="connsiteY5" fmla="*/ 19 h 514628"/>
                <a:gd name="connsiteX6" fmla="*/ 97517 w 167399"/>
                <a:gd name="connsiteY6" fmla="*/ 0 h 5146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7399" h="514628">
                  <a:moveTo>
                    <a:pt x="97517" y="0"/>
                  </a:moveTo>
                  <a:lnTo>
                    <a:pt x="167399" y="514628"/>
                  </a:lnTo>
                  <a:lnTo>
                    <a:pt x="113" y="282147"/>
                  </a:lnTo>
                  <a:lnTo>
                    <a:pt x="71644" y="222429"/>
                  </a:lnTo>
                  <a:lnTo>
                    <a:pt x="0" y="182510"/>
                  </a:lnTo>
                  <a:lnTo>
                    <a:pt x="53513" y="19"/>
                  </a:lnTo>
                  <a:lnTo>
                    <a:pt x="97517" y="0"/>
                  </a:lnTo>
                  <a:close/>
                </a:path>
              </a:pathLst>
            </a:custGeom>
            <a:solidFill>
              <a:srgbClr val="44546A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6" name="片側の 2 つの角を丸めた四角形 785"/>
            <p:cNvSpPr/>
            <p:nvPr/>
          </p:nvSpPr>
          <p:spPr>
            <a:xfrm rot="11518702">
              <a:off x="4616696" y="4831072"/>
              <a:ext cx="100919" cy="232136"/>
            </a:xfrm>
            <a:prstGeom prst="round2SameRect">
              <a:avLst>
                <a:gd name="adj1" fmla="val 16667"/>
                <a:gd name="adj2" fmla="val 2505"/>
              </a:avLst>
            </a:prstGeom>
            <a:solidFill>
              <a:srgbClr val="44546A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7" name="フリーフォーム 786"/>
            <p:cNvSpPr/>
            <p:nvPr/>
          </p:nvSpPr>
          <p:spPr>
            <a:xfrm flipH="1">
              <a:off x="5039133" y="4097335"/>
              <a:ext cx="257100" cy="1060318"/>
            </a:xfrm>
            <a:custGeom>
              <a:avLst/>
              <a:gdLst>
                <a:gd name="connsiteX0" fmla="*/ 108480 w 193905"/>
                <a:gd name="connsiteY0" fmla="*/ 0 h 903156"/>
                <a:gd name="connsiteX1" fmla="*/ 142698 w 193905"/>
                <a:gd name="connsiteY1" fmla="*/ 0 h 903156"/>
                <a:gd name="connsiteX2" fmla="*/ 193905 w 193905"/>
                <a:gd name="connsiteY2" fmla="*/ 427731 h 903156"/>
                <a:gd name="connsiteX3" fmla="*/ 144122 w 193905"/>
                <a:gd name="connsiteY3" fmla="*/ 903156 h 903156"/>
                <a:gd name="connsiteX4" fmla="*/ 13004 w 193905"/>
                <a:gd name="connsiteY4" fmla="*/ 875507 h 903156"/>
                <a:gd name="connsiteX5" fmla="*/ 65695 w 193905"/>
                <a:gd name="connsiteY5" fmla="*/ 568725 h 903156"/>
                <a:gd name="connsiteX6" fmla="*/ 0 w 193905"/>
                <a:gd name="connsiteY6" fmla="*/ 108480 h 903156"/>
                <a:gd name="connsiteX7" fmla="*/ 108480 w 193905"/>
                <a:gd name="connsiteY7" fmla="*/ 0 h 903156"/>
                <a:gd name="connsiteX0" fmla="*/ 135957 w 221382"/>
                <a:gd name="connsiteY0" fmla="*/ 0 h 992188"/>
                <a:gd name="connsiteX1" fmla="*/ 170175 w 221382"/>
                <a:gd name="connsiteY1" fmla="*/ 0 h 992188"/>
                <a:gd name="connsiteX2" fmla="*/ 221382 w 221382"/>
                <a:gd name="connsiteY2" fmla="*/ 427731 h 992188"/>
                <a:gd name="connsiteX3" fmla="*/ 171599 w 221382"/>
                <a:gd name="connsiteY3" fmla="*/ 903156 h 992188"/>
                <a:gd name="connsiteX4" fmla="*/ 0 w 221382"/>
                <a:gd name="connsiteY4" fmla="*/ 992188 h 992188"/>
                <a:gd name="connsiteX5" fmla="*/ 93172 w 221382"/>
                <a:gd name="connsiteY5" fmla="*/ 568725 h 992188"/>
                <a:gd name="connsiteX6" fmla="*/ 27477 w 221382"/>
                <a:gd name="connsiteY6" fmla="*/ 108480 h 992188"/>
                <a:gd name="connsiteX7" fmla="*/ 135957 w 221382"/>
                <a:gd name="connsiteY7" fmla="*/ 0 h 992188"/>
                <a:gd name="connsiteX0" fmla="*/ 135957 w 221382"/>
                <a:gd name="connsiteY0" fmla="*/ 0 h 1060318"/>
                <a:gd name="connsiteX1" fmla="*/ 170175 w 221382"/>
                <a:gd name="connsiteY1" fmla="*/ 0 h 1060318"/>
                <a:gd name="connsiteX2" fmla="*/ 221382 w 221382"/>
                <a:gd name="connsiteY2" fmla="*/ 427731 h 1060318"/>
                <a:gd name="connsiteX3" fmla="*/ 126355 w 221382"/>
                <a:gd name="connsiteY3" fmla="*/ 1060318 h 1060318"/>
                <a:gd name="connsiteX4" fmla="*/ 0 w 221382"/>
                <a:gd name="connsiteY4" fmla="*/ 992188 h 1060318"/>
                <a:gd name="connsiteX5" fmla="*/ 93172 w 221382"/>
                <a:gd name="connsiteY5" fmla="*/ 568725 h 1060318"/>
                <a:gd name="connsiteX6" fmla="*/ 27477 w 221382"/>
                <a:gd name="connsiteY6" fmla="*/ 108480 h 1060318"/>
                <a:gd name="connsiteX7" fmla="*/ 135957 w 221382"/>
                <a:gd name="connsiteY7" fmla="*/ 0 h 1060318"/>
                <a:gd name="connsiteX0" fmla="*/ 150244 w 235669"/>
                <a:gd name="connsiteY0" fmla="*/ 0 h 1060318"/>
                <a:gd name="connsiteX1" fmla="*/ 184462 w 235669"/>
                <a:gd name="connsiteY1" fmla="*/ 0 h 1060318"/>
                <a:gd name="connsiteX2" fmla="*/ 235669 w 235669"/>
                <a:gd name="connsiteY2" fmla="*/ 427731 h 1060318"/>
                <a:gd name="connsiteX3" fmla="*/ 140642 w 235669"/>
                <a:gd name="connsiteY3" fmla="*/ 1060318 h 1060318"/>
                <a:gd name="connsiteX4" fmla="*/ 0 w 235669"/>
                <a:gd name="connsiteY4" fmla="*/ 985044 h 1060318"/>
                <a:gd name="connsiteX5" fmla="*/ 107459 w 235669"/>
                <a:gd name="connsiteY5" fmla="*/ 568725 h 1060318"/>
                <a:gd name="connsiteX6" fmla="*/ 41764 w 235669"/>
                <a:gd name="connsiteY6" fmla="*/ 108480 h 1060318"/>
                <a:gd name="connsiteX7" fmla="*/ 150244 w 235669"/>
                <a:gd name="connsiteY7" fmla="*/ 0 h 1060318"/>
                <a:gd name="connsiteX0" fmla="*/ 150244 w 257100"/>
                <a:gd name="connsiteY0" fmla="*/ 0 h 1060318"/>
                <a:gd name="connsiteX1" fmla="*/ 184462 w 257100"/>
                <a:gd name="connsiteY1" fmla="*/ 0 h 1060318"/>
                <a:gd name="connsiteX2" fmla="*/ 257100 w 257100"/>
                <a:gd name="connsiteY2" fmla="*/ 537268 h 1060318"/>
                <a:gd name="connsiteX3" fmla="*/ 140642 w 257100"/>
                <a:gd name="connsiteY3" fmla="*/ 1060318 h 1060318"/>
                <a:gd name="connsiteX4" fmla="*/ 0 w 257100"/>
                <a:gd name="connsiteY4" fmla="*/ 985044 h 1060318"/>
                <a:gd name="connsiteX5" fmla="*/ 107459 w 257100"/>
                <a:gd name="connsiteY5" fmla="*/ 568725 h 1060318"/>
                <a:gd name="connsiteX6" fmla="*/ 41764 w 257100"/>
                <a:gd name="connsiteY6" fmla="*/ 108480 h 1060318"/>
                <a:gd name="connsiteX7" fmla="*/ 150244 w 257100"/>
                <a:gd name="connsiteY7" fmla="*/ 0 h 1060318"/>
                <a:gd name="connsiteX0" fmla="*/ 150244 w 257100"/>
                <a:gd name="connsiteY0" fmla="*/ 0 h 1060318"/>
                <a:gd name="connsiteX1" fmla="*/ 184462 w 257100"/>
                <a:gd name="connsiteY1" fmla="*/ 0 h 1060318"/>
                <a:gd name="connsiteX2" fmla="*/ 257100 w 257100"/>
                <a:gd name="connsiteY2" fmla="*/ 537268 h 1060318"/>
                <a:gd name="connsiteX3" fmla="*/ 140642 w 257100"/>
                <a:gd name="connsiteY3" fmla="*/ 1060318 h 1060318"/>
                <a:gd name="connsiteX4" fmla="*/ 0 w 257100"/>
                <a:gd name="connsiteY4" fmla="*/ 985044 h 1060318"/>
                <a:gd name="connsiteX5" fmla="*/ 86027 w 257100"/>
                <a:gd name="connsiteY5" fmla="*/ 580631 h 1060318"/>
                <a:gd name="connsiteX6" fmla="*/ 41764 w 257100"/>
                <a:gd name="connsiteY6" fmla="*/ 108480 h 1060318"/>
                <a:gd name="connsiteX7" fmla="*/ 150244 w 257100"/>
                <a:gd name="connsiteY7" fmla="*/ 0 h 106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57100" h="1060318">
                  <a:moveTo>
                    <a:pt x="150244" y="0"/>
                  </a:moveTo>
                  <a:lnTo>
                    <a:pt x="184462" y="0"/>
                  </a:lnTo>
                  <a:lnTo>
                    <a:pt x="257100" y="537268"/>
                  </a:lnTo>
                  <a:lnTo>
                    <a:pt x="140642" y="1060318"/>
                  </a:lnTo>
                  <a:lnTo>
                    <a:pt x="0" y="985044"/>
                  </a:lnTo>
                  <a:lnTo>
                    <a:pt x="86027" y="580631"/>
                  </a:lnTo>
                  <a:lnTo>
                    <a:pt x="41764" y="108480"/>
                  </a:lnTo>
                  <a:cubicBezTo>
                    <a:pt x="41764" y="48568"/>
                    <a:pt x="90332" y="0"/>
                    <a:pt x="150244" y="0"/>
                  </a:cubicBezTo>
                  <a:close/>
                </a:path>
              </a:pathLst>
            </a:custGeom>
            <a:solidFill>
              <a:srgbClr val="44546A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8" name="フリーフォーム 787"/>
            <p:cNvSpPr/>
            <p:nvPr/>
          </p:nvSpPr>
          <p:spPr>
            <a:xfrm flipH="1">
              <a:off x="5042981" y="4097334"/>
              <a:ext cx="154060" cy="495106"/>
            </a:xfrm>
            <a:custGeom>
              <a:avLst/>
              <a:gdLst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69056 w 128588"/>
                <a:gd name="connsiteY5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57150 w 128588"/>
                <a:gd name="connsiteY5" fmla="*/ 404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048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2863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3810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3164 w 128588"/>
                <a:gd name="connsiteY5" fmla="*/ 19 h 433387"/>
                <a:gd name="connsiteX6" fmla="*/ 69056 w 128588"/>
                <a:gd name="connsiteY6" fmla="*/ 0 h 433387"/>
                <a:gd name="connsiteX0" fmla="*/ 69056 w 120825"/>
                <a:gd name="connsiteY0" fmla="*/ 0 h 462224"/>
                <a:gd name="connsiteX1" fmla="*/ 120825 w 120825"/>
                <a:gd name="connsiteY1" fmla="*/ 462224 h 462224"/>
                <a:gd name="connsiteX2" fmla="*/ 28575 w 120825"/>
                <a:gd name="connsiteY2" fmla="*/ 314325 h 462224"/>
                <a:gd name="connsiteX3" fmla="*/ 69056 w 120825"/>
                <a:gd name="connsiteY3" fmla="*/ 259556 h 462224"/>
                <a:gd name="connsiteX4" fmla="*/ 0 w 120825"/>
                <a:gd name="connsiteY4" fmla="*/ 204787 h 462224"/>
                <a:gd name="connsiteX5" fmla="*/ 43164 w 120825"/>
                <a:gd name="connsiteY5" fmla="*/ 19 h 462224"/>
                <a:gd name="connsiteX6" fmla="*/ 69056 w 120825"/>
                <a:gd name="connsiteY6" fmla="*/ 0 h 462224"/>
                <a:gd name="connsiteX0" fmla="*/ 69056 w 118238"/>
                <a:gd name="connsiteY0" fmla="*/ 0 h 425523"/>
                <a:gd name="connsiteX1" fmla="*/ 118238 w 118238"/>
                <a:gd name="connsiteY1" fmla="*/ 425523 h 425523"/>
                <a:gd name="connsiteX2" fmla="*/ 28575 w 118238"/>
                <a:gd name="connsiteY2" fmla="*/ 314325 h 425523"/>
                <a:gd name="connsiteX3" fmla="*/ 69056 w 118238"/>
                <a:gd name="connsiteY3" fmla="*/ 259556 h 425523"/>
                <a:gd name="connsiteX4" fmla="*/ 0 w 118238"/>
                <a:gd name="connsiteY4" fmla="*/ 204787 h 425523"/>
                <a:gd name="connsiteX5" fmla="*/ 43164 w 118238"/>
                <a:gd name="connsiteY5" fmla="*/ 19 h 425523"/>
                <a:gd name="connsiteX6" fmla="*/ 69056 w 118238"/>
                <a:gd name="connsiteY6" fmla="*/ 0 h 425523"/>
                <a:gd name="connsiteX0" fmla="*/ 69056 w 113064"/>
                <a:gd name="connsiteY0" fmla="*/ 0 h 425523"/>
                <a:gd name="connsiteX1" fmla="*/ 113064 w 113064"/>
                <a:gd name="connsiteY1" fmla="*/ 425523 h 425523"/>
                <a:gd name="connsiteX2" fmla="*/ 28575 w 113064"/>
                <a:gd name="connsiteY2" fmla="*/ 314325 h 425523"/>
                <a:gd name="connsiteX3" fmla="*/ 69056 w 113064"/>
                <a:gd name="connsiteY3" fmla="*/ 259556 h 425523"/>
                <a:gd name="connsiteX4" fmla="*/ 0 w 113064"/>
                <a:gd name="connsiteY4" fmla="*/ 204787 h 425523"/>
                <a:gd name="connsiteX5" fmla="*/ 43164 w 113064"/>
                <a:gd name="connsiteY5" fmla="*/ 19 h 425523"/>
                <a:gd name="connsiteX6" fmla="*/ 69056 w 113064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97517 w 141525"/>
                <a:gd name="connsiteY3" fmla="*/ 259556 h 425523"/>
                <a:gd name="connsiteX4" fmla="*/ 0 w 141525"/>
                <a:gd name="connsiteY4" fmla="*/ 182510 h 425523"/>
                <a:gd name="connsiteX5" fmla="*/ 71625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97517 w 141525"/>
                <a:gd name="connsiteY3" fmla="*/ 259556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71644 w 141525"/>
                <a:gd name="connsiteY3" fmla="*/ 222429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113 w 141525"/>
                <a:gd name="connsiteY2" fmla="*/ 282147 h 425523"/>
                <a:gd name="connsiteX3" fmla="*/ 71644 w 141525"/>
                <a:gd name="connsiteY3" fmla="*/ 222429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67399"/>
                <a:gd name="connsiteY0" fmla="*/ 0 h 514628"/>
                <a:gd name="connsiteX1" fmla="*/ 167399 w 167399"/>
                <a:gd name="connsiteY1" fmla="*/ 514628 h 514628"/>
                <a:gd name="connsiteX2" fmla="*/ 113 w 167399"/>
                <a:gd name="connsiteY2" fmla="*/ 282147 h 514628"/>
                <a:gd name="connsiteX3" fmla="*/ 71644 w 167399"/>
                <a:gd name="connsiteY3" fmla="*/ 222429 h 514628"/>
                <a:gd name="connsiteX4" fmla="*/ 0 w 167399"/>
                <a:gd name="connsiteY4" fmla="*/ 182510 h 514628"/>
                <a:gd name="connsiteX5" fmla="*/ 53513 w 167399"/>
                <a:gd name="connsiteY5" fmla="*/ 19 h 514628"/>
                <a:gd name="connsiteX6" fmla="*/ 97517 w 167399"/>
                <a:gd name="connsiteY6" fmla="*/ 0 h 5146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7399" h="514628">
                  <a:moveTo>
                    <a:pt x="97517" y="0"/>
                  </a:moveTo>
                  <a:lnTo>
                    <a:pt x="167399" y="514628"/>
                  </a:lnTo>
                  <a:lnTo>
                    <a:pt x="113" y="282147"/>
                  </a:lnTo>
                  <a:lnTo>
                    <a:pt x="71644" y="222429"/>
                  </a:lnTo>
                  <a:lnTo>
                    <a:pt x="0" y="182510"/>
                  </a:lnTo>
                  <a:lnTo>
                    <a:pt x="53513" y="19"/>
                  </a:lnTo>
                  <a:lnTo>
                    <a:pt x="97517" y="0"/>
                  </a:lnTo>
                  <a:close/>
                </a:path>
              </a:pathLst>
            </a:custGeom>
            <a:solidFill>
              <a:srgbClr val="44546A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89" name="片側の 2 つの角を丸めた四角形 788"/>
            <p:cNvSpPr/>
            <p:nvPr/>
          </p:nvSpPr>
          <p:spPr>
            <a:xfrm rot="10081298" flipH="1">
              <a:off x="5176993" y="4831072"/>
              <a:ext cx="100919" cy="232136"/>
            </a:xfrm>
            <a:prstGeom prst="round2SameRect">
              <a:avLst>
                <a:gd name="adj1" fmla="val 16667"/>
                <a:gd name="adj2" fmla="val 2505"/>
              </a:avLst>
            </a:prstGeom>
            <a:solidFill>
              <a:srgbClr val="44546A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90" name="フリーフォーム 789"/>
            <p:cNvSpPr/>
            <p:nvPr/>
          </p:nvSpPr>
          <p:spPr>
            <a:xfrm>
              <a:off x="4702463" y="5980211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25400 w 238328"/>
                <a:gd name="connsiteY3" fmla="*/ 142875 h 142875"/>
                <a:gd name="connsiteX4" fmla="*/ 0 w 238328"/>
                <a:gd name="connsiteY4" fmla="*/ 117475 h 142875"/>
                <a:gd name="connsiteX5" fmla="*/ 0 w 238328"/>
                <a:gd name="connsiteY5" fmla="*/ 71438 h 142875"/>
                <a:gd name="connsiteX6" fmla="*/ 71438 w 238328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91" name="フリーフォーム 790"/>
            <p:cNvSpPr/>
            <p:nvPr/>
          </p:nvSpPr>
          <p:spPr>
            <a:xfrm>
              <a:off x="4940792" y="5980211"/>
              <a:ext cx="238329" cy="142875"/>
            </a:xfrm>
            <a:custGeom>
              <a:avLst/>
              <a:gdLst>
                <a:gd name="connsiteX0" fmla="*/ 0 w 238329"/>
                <a:gd name="connsiteY0" fmla="*/ 0 h 142875"/>
                <a:gd name="connsiteX1" fmla="*/ 166891 w 238329"/>
                <a:gd name="connsiteY1" fmla="*/ 0 h 142875"/>
                <a:gd name="connsiteX2" fmla="*/ 238329 w 238329"/>
                <a:gd name="connsiteY2" fmla="*/ 71438 h 142875"/>
                <a:gd name="connsiteX3" fmla="*/ 238328 w 238329"/>
                <a:gd name="connsiteY3" fmla="*/ 117475 h 142875"/>
                <a:gd name="connsiteX4" fmla="*/ 212928 w 238329"/>
                <a:gd name="connsiteY4" fmla="*/ 142875 h 142875"/>
                <a:gd name="connsiteX5" fmla="*/ 0 w 238329"/>
                <a:gd name="connsiteY5" fmla="*/ 142875 h 142875"/>
                <a:gd name="connsiteX6" fmla="*/ 0 w 238329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9" h="142875">
                  <a:moveTo>
                    <a:pt x="0" y="0"/>
                  </a:moveTo>
                  <a:lnTo>
                    <a:pt x="166891" y="0"/>
                  </a:lnTo>
                  <a:cubicBezTo>
                    <a:pt x="206345" y="0"/>
                    <a:pt x="238329" y="31984"/>
                    <a:pt x="238329" y="71438"/>
                  </a:cubicBezTo>
                  <a:cubicBezTo>
                    <a:pt x="238329" y="86784"/>
                    <a:pt x="238328" y="102129"/>
                    <a:pt x="238328" y="117475"/>
                  </a:cubicBezTo>
                  <a:cubicBezTo>
                    <a:pt x="238328" y="131503"/>
                    <a:pt x="226956" y="142875"/>
                    <a:pt x="212928" y="142875"/>
                  </a:cubicBezTo>
                  <a:lnTo>
                    <a:pt x="0" y="142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92" name="角丸四角形 791"/>
            <p:cNvSpPr/>
            <p:nvPr/>
          </p:nvSpPr>
          <p:spPr>
            <a:xfrm>
              <a:off x="4823469" y="37320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93" name="角丸四角形 792"/>
            <p:cNvSpPr/>
            <p:nvPr/>
          </p:nvSpPr>
          <p:spPr>
            <a:xfrm>
              <a:off x="5021785" y="37320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794" name="グループ化 793"/>
            <p:cNvGrpSpPr/>
            <p:nvPr/>
          </p:nvGrpSpPr>
          <p:grpSpPr>
            <a:xfrm>
              <a:off x="4768529" y="3828757"/>
              <a:ext cx="413395" cy="285188"/>
              <a:chOff x="1268590" y="2659816"/>
              <a:chExt cx="966689" cy="666887"/>
            </a:xfrm>
          </p:grpSpPr>
          <p:sp>
            <p:nvSpPr>
              <p:cNvPr id="798" name="フリーフォーム 797"/>
              <p:cNvSpPr/>
              <p:nvPr/>
            </p:nvSpPr>
            <p:spPr>
              <a:xfrm rot="4228697">
                <a:off x="1323998" y="2604408"/>
                <a:ext cx="533542" cy="64435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99" name="フリーフォーム 798"/>
              <p:cNvSpPr/>
              <p:nvPr/>
            </p:nvSpPr>
            <p:spPr>
              <a:xfrm rot="17371303" flipH="1">
                <a:off x="1494436" y="2585860"/>
                <a:ext cx="641966" cy="839720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795" name="グループ化 794"/>
            <p:cNvGrpSpPr/>
            <p:nvPr/>
          </p:nvGrpSpPr>
          <p:grpSpPr>
            <a:xfrm>
              <a:off x="4616388" y="4003286"/>
              <a:ext cx="656750" cy="566387"/>
              <a:chOff x="1462914" y="4003286"/>
              <a:chExt cx="656750" cy="566387"/>
            </a:xfrm>
          </p:grpSpPr>
          <p:sp>
            <p:nvSpPr>
              <p:cNvPr id="796" name="片側の 2 つの角を丸めた四角形 795"/>
              <p:cNvSpPr/>
              <p:nvPr/>
            </p:nvSpPr>
            <p:spPr>
              <a:xfrm rot="9000000">
                <a:off x="1981959" y="4003286"/>
                <a:ext cx="137705" cy="56638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44546A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97" name="片側の 2 つの角を丸めた四角形 796"/>
              <p:cNvSpPr/>
              <p:nvPr/>
            </p:nvSpPr>
            <p:spPr>
              <a:xfrm rot="12600000">
                <a:off x="1462914" y="4003286"/>
                <a:ext cx="137705" cy="56638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44546A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800" name="グループ化 799"/>
          <p:cNvGrpSpPr/>
          <p:nvPr/>
        </p:nvGrpSpPr>
        <p:grpSpPr>
          <a:xfrm>
            <a:off x="6648876" y="2775706"/>
            <a:ext cx="402694" cy="1576568"/>
            <a:chOff x="6460082" y="3551873"/>
            <a:chExt cx="656750" cy="2571213"/>
          </a:xfrm>
        </p:grpSpPr>
        <p:sp>
          <p:nvSpPr>
            <p:cNvPr id="801" name="星 24 800"/>
            <p:cNvSpPr/>
            <p:nvPr/>
          </p:nvSpPr>
          <p:spPr>
            <a:xfrm>
              <a:off x="6534475" y="3578061"/>
              <a:ext cx="496418" cy="344118"/>
            </a:xfrm>
            <a:prstGeom prst="star24">
              <a:avLst>
                <a:gd name="adj" fmla="val 47257"/>
              </a:avLst>
            </a:prstGeom>
            <a:solidFill>
              <a:sysClr val="window" lastClr="FFFFFF">
                <a:lumMod val="50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02" name="円/楕円 801"/>
            <p:cNvSpPr/>
            <p:nvPr/>
          </p:nvSpPr>
          <p:spPr>
            <a:xfrm rot="900000" flipH="1">
              <a:off x="6953429" y="3757886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03" name="円/楕円 802"/>
            <p:cNvSpPr/>
            <p:nvPr/>
          </p:nvSpPr>
          <p:spPr>
            <a:xfrm rot="20700000">
              <a:off x="6528990" y="3757887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04" name="台形 803"/>
            <p:cNvSpPr/>
            <p:nvPr/>
          </p:nvSpPr>
          <p:spPr>
            <a:xfrm>
              <a:off x="6694025" y="3957744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05" name="台形 804"/>
            <p:cNvSpPr/>
            <p:nvPr/>
          </p:nvSpPr>
          <p:spPr>
            <a:xfrm rot="10800000">
              <a:off x="6619332" y="4097910"/>
              <a:ext cx="336120" cy="585742"/>
            </a:xfrm>
            <a:prstGeom prst="trapezoid">
              <a:avLst>
                <a:gd name="adj" fmla="val 37044"/>
              </a:avLst>
            </a:prstGeom>
            <a:solidFill>
              <a:srgbClr val="ED7D31">
                <a:lumMod val="40000"/>
                <a:lumOff val="6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06" name="円/楕円 805"/>
            <p:cNvSpPr/>
            <p:nvPr/>
          </p:nvSpPr>
          <p:spPr>
            <a:xfrm>
              <a:off x="6577200" y="3551873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07" name="フリーフォーム 806"/>
            <p:cNvSpPr/>
            <p:nvPr/>
          </p:nvSpPr>
          <p:spPr>
            <a:xfrm>
              <a:off x="6490526" y="4097336"/>
              <a:ext cx="593730" cy="722313"/>
            </a:xfrm>
            <a:custGeom>
              <a:avLst/>
              <a:gdLst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525283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23860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69871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23860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0014 w 593730"/>
                <a:gd name="connsiteY10" fmla="*/ 722313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30014 w 593730"/>
                <a:gd name="connsiteY9" fmla="*/ 722313 h 992180"/>
                <a:gd name="connsiteX10" fmla="*/ 38914 w 593730"/>
                <a:gd name="connsiteY10" fmla="*/ 638688 h 992180"/>
                <a:gd name="connsiteX11" fmla="*/ 0 w 593730"/>
                <a:gd name="connsiteY11" fmla="*/ 101424 h 992180"/>
                <a:gd name="connsiteX12" fmla="*/ 98957 w 593730"/>
                <a:gd name="connsiteY12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30014 w 593730"/>
                <a:gd name="connsiteY8" fmla="*/ 722313 h 992180"/>
                <a:gd name="connsiteX9" fmla="*/ 38914 w 593730"/>
                <a:gd name="connsiteY9" fmla="*/ 638688 h 992180"/>
                <a:gd name="connsiteX10" fmla="*/ 0 w 593730"/>
                <a:gd name="connsiteY10" fmla="*/ 101424 h 992180"/>
                <a:gd name="connsiteX11" fmla="*/ 98957 w 593730"/>
                <a:gd name="connsiteY11" fmla="*/ 0 h 992180"/>
                <a:gd name="connsiteX0" fmla="*/ 98957 w 593730"/>
                <a:gd name="connsiteY0" fmla="*/ 0 h 948532"/>
                <a:gd name="connsiteX1" fmla="*/ 154266 w 593730"/>
                <a:gd name="connsiteY1" fmla="*/ 0 h 948532"/>
                <a:gd name="connsiteX2" fmla="*/ 446578 w 593730"/>
                <a:gd name="connsiteY2" fmla="*/ 0 h 948532"/>
                <a:gd name="connsiteX3" fmla="*/ 494773 w 593730"/>
                <a:gd name="connsiteY3" fmla="*/ 0 h 948532"/>
                <a:gd name="connsiteX4" fmla="*/ 593730 w 593730"/>
                <a:gd name="connsiteY4" fmla="*/ 101424 h 948532"/>
                <a:gd name="connsiteX5" fmla="*/ 535767 w 593730"/>
                <a:gd name="connsiteY5" fmla="*/ 638690 h 948532"/>
                <a:gd name="connsiteX6" fmla="*/ 589909 w 593730"/>
                <a:gd name="connsiteY6" fmla="*/ 948532 h 948532"/>
                <a:gd name="connsiteX7" fmla="*/ 30014 w 593730"/>
                <a:gd name="connsiteY7" fmla="*/ 722313 h 948532"/>
                <a:gd name="connsiteX8" fmla="*/ 38914 w 593730"/>
                <a:gd name="connsiteY8" fmla="*/ 638688 h 948532"/>
                <a:gd name="connsiteX9" fmla="*/ 0 w 593730"/>
                <a:gd name="connsiteY9" fmla="*/ 101424 h 948532"/>
                <a:gd name="connsiteX10" fmla="*/ 98957 w 593730"/>
                <a:gd name="connsiteY10" fmla="*/ 0 h 948532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35767 w 593730"/>
                <a:gd name="connsiteY5" fmla="*/ 638690 h 722313"/>
                <a:gd name="connsiteX6" fmla="*/ 544666 w 593730"/>
                <a:gd name="connsiteY6" fmla="*/ 722313 h 722313"/>
                <a:gd name="connsiteX7" fmla="*/ 30014 w 593730"/>
                <a:gd name="connsiteY7" fmla="*/ 722313 h 722313"/>
                <a:gd name="connsiteX8" fmla="*/ 38914 w 593730"/>
                <a:gd name="connsiteY8" fmla="*/ 638688 h 722313"/>
                <a:gd name="connsiteX9" fmla="*/ 0 w 593730"/>
                <a:gd name="connsiteY9" fmla="*/ 101424 h 722313"/>
                <a:gd name="connsiteX10" fmla="*/ 98957 w 593730"/>
                <a:gd name="connsiteY10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35767 w 593730"/>
                <a:gd name="connsiteY5" fmla="*/ 638690 h 722313"/>
                <a:gd name="connsiteX6" fmla="*/ 544666 w 593730"/>
                <a:gd name="connsiteY6" fmla="*/ 722313 h 722313"/>
                <a:gd name="connsiteX7" fmla="*/ 30014 w 593730"/>
                <a:gd name="connsiteY7" fmla="*/ 722313 h 722313"/>
                <a:gd name="connsiteX8" fmla="*/ 0 w 593730"/>
                <a:gd name="connsiteY8" fmla="*/ 101424 h 722313"/>
                <a:gd name="connsiteX9" fmla="*/ 98957 w 593730"/>
                <a:gd name="connsiteY9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44666 w 593730"/>
                <a:gd name="connsiteY5" fmla="*/ 722313 h 722313"/>
                <a:gd name="connsiteX6" fmla="*/ 30014 w 593730"/>
                <a:gd name="connsiteY6" fmla="*/ 722313 h 722313"/>
                <a:gd name="connsiteX7" fmla="*/ 0 w 593730"/>
                <a:gd name="connsiteY7" fmla="*/ 101424 h 722313"/>
                <a:gd name="connsiteX8" fmla="*/ 98957 w 593730"/>
                <a:gd name="connsiteY8" fmla="*/ 0 h 722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93730" h="722313">
                  <a:moveTo>
                    <a:pt x="98957" y="0"/>
                  </a:moveTo>
                  <a:lnTo>
                    <a:pt x="154266" y="0"/>
                  </a:ln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544666" y="722313"/>
                  </a:lnTo>
                  <a:lnTo>
                    <a:pt x="30014" y="722313"/>
                  </a:lnTo>
                  <a:lnTo>
                    <a:pt x="0" y="101424"/>
                  </a:ln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solidFill>
              <a:srgbClr val="FFC000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08" name="フリーフォーム 807"/>
            <p:cNvSpPr/>
            <p:nvPr/>
          </p:nvSpPr>
          <p:spPr>
            <a:xfrm rot="10800000">
              <a:off x="6518593" y="4835139"/>
              <a:ext cx="526588" cy="1197503"/>
            </a:xfrm>
            <a:custGeom>
              <a:avLst/>
              <a:gdLst>
                <a:gd name="connsiteX0" fmla="*/ 569450 w 569450"/>
                <a:gd name="connsiteY0" fmla="*/ 1041783 h 1041783"/>
                <a:gd name="connsiteX1" fmla="*/ 0 w 569450"/>
                <a:gd name="connsiteY1" fmla="*/ 1041783 h 1041783"/>
                <a:gd name="connsiteX2" fmla="*/ 52101 w 569450"/>
                <a:gd name="connsiteY2" fmla="*/ 739362 h 1041783"/>
                <a:gd name="connsiteX3" fmla="*/ 155659 w 569450"/>
                <a:gd name="connsiteY3" fmla="*/ 0 h 1041783"/>
                <a:gd name="connsiteX4" fmla="*/ 277981 w 569450"/>
                <a:gd name="connsiteY4" fmla="*/ 0 h 1041783"/>
                <a:gd name="connsiteX5" fmla="*/ 277981 w 569450"/>
                <a:gd name="connsiteY5" fmla="*/ 704754 h 1041783"/>
                <a:gd name="connsiteX6" fmla="*/ 292572 w 569450"/>
                <a:gd name="connsiteY6" fmla="*/ 704754 h 1041783"/>
                <a:gd name="connsiteX7" fmla="*/ 292572 w 569450"/>
                <a:gd name="connsiteY7" fmla="*/ 0 h 1041783"/>
                <a:gd name="connsiteX8" fmla="*/ 414893 w 569450"/>
                <a:gd name="connsiteY8" fmla="*/ 0 h 1041783"/>
                <a:gd name="connsiteX9" fmla="*/ 523237 w 569450"/>
                <a:gd name="connsiteY9" fmla="*/ 773539 h 10417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69450" h="1041783">
                  <a:moveTo>
                    <a:pt x="569450" y="1041783"/>
                  </a:moveTo>
                  <a:lnTo>
                    <a:pt x="0" y="1041783"/>
                  </a:lnTo>
                  <a:lnTo>
                    <a:pt x="52101" y="739362"/>
                  </a:lnTo>
                  <a:lnTo>
                    <a:pt x="155659" y="0"/>
                  </a:lnTo>
                  <a:lnTo>
                    <a:pt x="277981" y="0"/>
                  </a:lnTo>
                  <a:lnTo>
                    <a:pt x="277981" y="704754"/>
                  </a:lnTo>
                  <a:lnTo>
                    <a:pt x="292572" y="704754"/>
                  </a:lnTo>
                  <a:lnTo>
                    <a:pt x="292572" y="0"/>
                  </a:lnTo>
                  <a:lnTo>
                    <a:pt x="414893" y="0"/>
                  </a:lnTo>
                  <a:lnTo>
                    <a:pt x="523237" y="773539"/>
                  </a:lnTo>
                  <a:close/>
                </a:path>
              </a:pathLst>
            </a:custGeom>
            <a:solidFill>
              <a:srgbClr val="70AD47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09" name="台形 529"/>
            <p:cNvSpPr/>
            <p:nvPr/>
          </p:nvSpPr>
          <p:spPr>
            <a:xfrm rot="10800000" flipV="1">
              <a:off x="6727245" y="4171308"/>
              <a:ext cx="120292" cy="564241"/>
            </a:xfrm>
            <a:custGeom>
              <a:avLst/>
              <a:gdLst>
                <a:gd name="connsiteX0" fmla="*/ 0 w 120292"/>
                <a:gd name="connsiteY0" fmla="*/ 451313 h 451313"/>
                <a:gd name="connsiteX1" fmla="*/ 34837 w 120292"/>
                <a:gd name="connsiteY1" fmla="*/ 0 h 451313"/>
                <a:gd name="connsiteX2" fmla="*/ 85455 w 120292"/>
                <a:gd name="connsiteY2" fmla="*/ 0 h 451313"/>
                <a:gd name="connsiteX3" fmla="*/ 120292 w 120292"/>
                <a:gd name="connsiteY3" fmla="*/ 451313 h 451313"/>
                <a:gd name="connsiteX4" fmla="*/ 0 w 120292"/>
                <a:gd name="connsiteY4" fmla="*/ 451313 h 451313"/>
                <a:gd name="connsiteX0" fmla="*/ 0 w 120292"/>
                <a:gd name="connsiteY0" fmla="*/ 451313 h 451313"/>
                <a:gd name="connsiteX1" fmla="*/ 34837 w 120292"/>
                <a:gd name="connsiteY1" fmla="*/ 0 h 451313"/>
                <a:gd name="connsiteX2" fmla="*/ 85455 w 120292"/>
                <a:gd name="connsiteY2" fmla="*/ 0 h 451313"/>
                <a:gd name="connsiteX3" fmla="*/ 120292 w 120292"/>
                <a:gd name="connsiteY3" fmla="*/ 451313 h 451313"/>
                <a:gd name="connsiteX4" fmla="*/ 57150 w 120292"/>
                <a:gd name="connsiteY4" fmla="*/ 448318 h 451313"/>
                <a:gd name="connsiteX5" fmla="*/ 0 w 120292"/>
                <a:gd name="connsiteY5" fmla="*/ 451313 h 451313"/>
                <a:gd name="connsiteX0" fmla="*/ 0 w 120292"/>
                <a:gd name="connsiteY0" fmla="*/ 451313 h 498324"/>
                <a:gd name="connsiteX1" fmla="*/ 34837 w 120292"/>
                <a:gd name="connsiteY1" fmla="*/ 0 h 498324"/>
                <a:gd name="connsiteX2" fmla="*/ 85455 w 120292"/>
                <a:gd name="connsiteY2" fmla="*/ 0 h 498324"/>
                <a:gd name="connsiteX3" fmla="*/ 120292 w 120292"/>
                <a:gd name="connsiteY3" fmla="*/ 451313 h 498324"/>
                <a:gd name="connsiteX4" fmla="*/ 59531 w 120292"/>
                <a:gd name="connsiteY4" fmla="*/ 498324 h 498324"/>
                <a:gd name="connsiteX5" fmla="*/ 0 w 120292"/>
                <a:gd name="connsiteY5" fmla="*/ 451313 h 4983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20292" h="498324">
                  <a:moveTo>
                    <a:pt x="0" y="451313"/>
                  </a:moveTo>
                  <a:lnTo>
                    <a:pt x="34837" y="0"/>
                  </a:lnTo>
                  <a:lnTo>
                    <a:pt x="85455" y="0"/>
                  </a:lnTo>
                  <a:lnTo>
                    <a:pt x="120292" y="451313"/>
                  </a:lnTo>
                  <a:lnTo>
                    <a:pt x="59531" y="498324"/>
                  </a:lnTo>
                  <a:lnTo>
                    <a:pt x="0" y="451313"/>
                  </a:lnTo>
                  <a:close/>
                </a:path>
              </a:pathLst>
            </a:custGeom>
            <a:solidFill>
              <a:srgbClr val="5B9BD5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10" name="台形 809"/>
            <p:cNvSpPr/>
            <p:nvPr/>
          </p:nvSpPr>
          <p:spPr>
            <a:xfrm rot="10800000">
              <a:off x="6742721" y="4097334"/>
              <a:ext cx="89340" cy="73973"/>
            </a:xfrm>
            <a:prstGeom prst="trapezoid">
              <a:avLst/>
            </a:prstGeom>
            <a:solidFill>
              <a:srgbClr val="5B9BD5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11" name="フリーフォーム 810"/>
            <p:cNvSpPr/>
            <p:nvPr/>
          </p:nvSpPr>
          <p:spPr>
            <a:xfrm rot="10800000">
              <a:off x="6619332" y="4097336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rgbClr val="FFC000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12" name="正方形/長方形 811"/>
            <p:cNvSpPr/>
            <p:nvPr/>
          </p:nvSpPr>
          <p:spPr>
            <a:xfrm>
              <a:off x="6516543" y="4793987"/>
              <a:ext cx="526163" cy="52006"/>
            </a:xfrm>
            <a:prstGeom prst="rect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13" name="フリーフォーム 812"/>
            <p:cNvSpPr/>
            <p:nvPr/>
          </p:nvSpPr>
          <p:spPr>
            <a:xfrm rot="10800000">
              <a:off x="6492297" y="4097336"/>
              <a:ext cx="593730" cy="812572"/>
            </a:xfrm>
            <a:custGeom>
              <a:avLst/>
              <a:gdLst>
                <a:gd name="connsiteX0" fmla="*/ 515838 w 635860"/>
                <a:gd name="connsiteY0" fmla="*/ 812572 h 812572"/>
                <a:gd name="connsiteX1" fmla="*/ 460529 w 635860"/>
                <a:gd name="connsiteY1" fmla="*/ 812572 h 812572"/>
                <a:gd name="connsiteX2" fmla="*/ 454239 w 635860"/>
                <a:gd name="connsiteY2" fmla="*/ 812572 h 812572"/>
                <a:gd name="connsiteX3" fmla="*/ 454277 w 635860"/>
                <a:gd name="connsiteY3" fmla="*/ 811952 h 812572"/>
                <a:gd name="connsiteX4" fmla="*/ 317930 w 635860"/>
                <a:gd name="connsiteY4" fmla="*/ 364294 h 812572"/>
                <a:gd name="connsiteX5" fmla="*/ 181583 w 635860"/>
                <a:gd name="connsiteY5" fmla="*/ 811952 h 812572"/>
                <a:gd name="connsiteX6" fmla="*/ 181621 w 635860"/>
                <a:gd name="connsiteY6" fmla="*/ 812572 h 812572"/>
                <a:gd name="connsiteX7" fmla="*/ 168217 w 635860"/>
                <a:gd name="connsiteY7" fmla="*/ 812572 h 812572"/>
                <a:gd name="connsiteX8" fmla="*/ 120022 w 635860"/>
                <a:gd name="connsiteY8" fmla="*/ 812572 h 812572"/>
                <a:gd name="connsiteX9" fmla="*/ 21065 w 635860"/>
                <a:gd name="connsiteY9" fmla="*/ 711148 h 812572"/>
                <a:gd name="connsiteX10" fmla="*/ 68414 w 635860"/>
                <a:gd name="connsiteY10" fmla="*/ 111959 h 812572"/>
                <a:gd name="connsiteX11" fmla="*/ 0 w 635860"/>
                <a:gd name="connsiteY11" fmla="*/ 111959 h 812572"/>
                <a:gd name="connsiteX12" fmla="*/ 166405 w 635860"/>
                <a:gd name="connsiteY12" fmla="*/ 0 h 812572"/>
                <a:gd name="connsiteX13" fmla="*/ 300557 w 635860"/>
                <a:gd name="connsiteY13" fmla="*/ 90259 h 812572"/>
                <a:gd name="connsiteX14" fmla="*/ 335304 w 635860"/>
                <a:gd name="connsiteY14" fmla="*/ 90259 h 812572"/>
                <a:gd name="connsiteX15" fmla="*/ 469455 w 635860"/>
                <a:gd name="connsiteY15" fmla="*/ 0 h 812572"/>
                <a:gd name="connsiteX16" fmla="*/ 635860 w 635860"/>
                <a:gd name="connsiteY16" fmla="*/ 111959 h 812572"/>
                <a:gd name="connsiteX17" fmla="*/ 585830 w 635860"/>
                <a:gd name="connsiteY17" fmla="*/ 111959 h 812572"/>
                <a:gd name="connsiteX18" fmla="*/ 614795 w 635860"/>
                <a:gd name="connsiteY18" fmla="*/ 711148 h 812572"/>
                <a:gd name="connsiteX19" fmla="*/ 515838 w 635860"/>
                <a:gd name="connsiteY19" fmla="*/ 812572 h 812572"/>
                <a:gd name="connsiteX0" fmla="*/ 515838 w 614795"/>
                <a:gd name="connsiteY0" fmla="*/ 812572 h 812572"/>
                <a:gd name="connsiteX1" fmla="*/ 460529 w 614795"/>
                <a:gd name="connsiteY1" fmla="*/ 812572 h 812572"/>
                <a:gd name="connsiteX2" fmla="*/ 454239 w 614795"/>
                <a:gd name="connsiteY2" fmla="*/ 812572 h 812572"/>
                <a:gd name="connsiteX3" fmla="*/ 454277 w 614795"/>
                <a:gd name="connsiteY3" fmla="*/ 811952 h 812572"/>
                <a:gd name="connsiteX4" fmla="*/ 317930 w 614795"/>
                <a:gd name="connsiteY4" fmla="*/ 364294 h 812572"/>
                <a:gd name="connsiteX5" fmla="*/ 181583 w 614795"/>
                <a:gd name="connsiteY5" fmla="*/ 811952 h 812572"/>
                <a:gd name="connsiteX6" fmla="*/ 181621 w 614795"/>
                <a:gd name="connsiteY6" fmla="*/ 812572 h 812572"/>
                <a:gd name="connsiteX7" fmla="*/ 168217 w 614795"/>
                <a:gd name="connsiteY7" fmla="*/ 812572 h 812572"/>
                <a:gd name="connsiteX8" fmla="*/ 120022 w 614795"/>
                <a:gd name="connsiteY8" fmla="*/ 812572 h 812572"/>
                <a:gd name="connsiteX9" fmla="*/ 21065 w 614795"/>
                <a:gd name="connsiteY9" fmla="*/ 711148 h 812572"/>
                <a:gd name="connsiteX10" fmla="*/ 68414 w 614795"/>
                <a:gd name="connsiteY10" fmla="*/ 111959 h 812572"/>
                <a:gd name="connsiteX11" fmla="*/ 0 w 614795"/>
                <a:gd name="connsiteY11" fmla="*/ 111959 h 812572"/>
                <a:gd name="connsiteX12" fmla="*/ 166405 w 614795"/>
                <a:gd name="connsiteY12" fmla="*/ 0 h 812572"/>
                <a:gd name="connsiteX13" fmla="*/ 300557 w 614795"/>
                <a:gd name="connsiteY13" fmla="*/ 90259 h 812572"/>
                <a:gd name="connsiteX14" fmla="*/ 335304 w 614795"/>
                <a:gd name="connsiteY14" fmla="*/ 90259 h 812572"/>
                <a:gd name="connsiteX15" fmla="*/ 469455 w 614795"/>
                <a:gd name="connsiteY15" fmla="*/ 0 h 812572"/>
                <a:gd name="connsiteX16" fmla="*/ 585830 w 614795"/>
                <a:gd name="connsiteY16" fmla="*/ 111959 h 812572"/>
                <a:gd name="connsiteX17" fmla="*/ 614795 w 614795"/>
                <a:gd name="connsiteY17" fmla="*/ 711148 h 812572"/>
                <a:gd name="connsiteX18" fmla="*/ 515838 w 614795"/>
                <a:gd name="connsiteY18" fmla="*/ 812572 h 812572"/>
                <a:gd name="connsiteX0" fmla="*/ 494773 w 593730"/>
                <a:gd name="connsiteY0" fmla="*/ 812572 h 812572"/>
                <a:gd name="connsiteX1" fmla="*/ 439464 w 593730"/>
                <a:gd name="connsiteY1" fmla="*/ 812572 h 812572"/>
                <a:gd name="connsiteX2" fmla="*/ 433174 w 593730"/>
                <a:gd name="connsiteY2" fmla="*/ 812572 h 812572"/>
                <a:gd name="connsiteX3" fmla="*/ 433212 w 593730"/>
                <a:gd name="connsiteY3" fmla="*/ 811952 h 812572"/>
                <a:gd name="connsiteX4" fmla="*/ 296865 w 593730"/>
                <a:gd name="connsiteY4" fmla="*/ 364294 h 812572"/>
                <a:gd name="connsiteX5" fmla="*/ 160518 w 593730"/>
                <a:gd name="connsiteY5" fmla="*/ 811952 h 812572"/>
                <a:gd name="connsiteX6" fmla="*/ 160556 w 593730"/>
                <a:gd name="connsiteY6" fmla="*/ 812572 h 812572"/>
                <a:gd name="connsiteX7" fmla="*/ 147152 w 593730"/>
                <a:gd name="connsiteY7" fmla="*/ 812572 h 812572"/>
                <a:gd name="connsiteX8" fmla="*/ 98957 w 593730"/>
                <a:gd name="connsiteY8" fmla="*/ 812572 h 812572"/>
                <a:gd name="connsiteX9" fmla="*/ 0 w 593730"/>
                <a:gd name="connsiteY9" fmla="*/ 711148 h 812572"/>
                <a:gd name="connsiteX10" fmla="*/ 47349 w 593730"/>
                <a:gd name="connsiteY10" fmla="*/ 111959 h 812572"/>
                <a:gd name="connsiteX11" fmla="*/ 145340 w 593730"/>
                <a:gd name="connsiteY11" fmla="*/ 0 h 812572"/>
                <a:gd name="connsiteX12" fmla="*/ 279492 w 593730"/>
                <a:gd name="connsiteY12" fmla="*/ 90259 h 812572"/>
                <a:gd name="connsiteX13" fmla="*/ 314239 w 593730"/>
                <a:gd name="connsiteY13" fmla="*/ 90259 h 812572"/>
                <a:gd name="connsiteX14" fmla="*/ 448390 w 593730"/>
                <a:gd name="connsiteY14" fmla="*/ 0 h 812572"/>
                <a:gd name="connsiteX15" fmla="*/ 564765 w 593730"/>
                <a:gd name="connsiteY15" fmla="*/ 111959 h 812572"/>
                <a:gd name="connsiteX16" fmla="*/ 593730 w 593730"/>
                <a:gd name="connsiteY16" fmla="*/ 711148 h 812572"/>
                <a:gd name="connsiteX17" fmla="*/ 494773 w 593730"/>
                <a:gd name="connsiteY17" fmla="*/ 812572 h 812572"/>
                <a:gd name="connsiteX0" fmla="*/ 494773 w 593730"/>
                <a:gd name="connsiteY0" fmla="*/ 812572 h 812572"/>
                <a:gd name="connsiteX1" fmla="*/ 439464 w 593730"/>
                <a:gd name="connsiteY1" fmla="*/ 812572 h 812572"/>
                <a:gd name="connsiteX2" fmla="*/ 433174 w 593730"/>
                <a:gd name="connsiteY2" fmla="*/ 812572 h 812572"/>
                <a:gd name="connsiteX3" fmla="*/ 433212 w 593730"/>
                <a:gd name="connsiteY3" fmla="*/ 811952 h 812572"/>
                <a:gd name="connsiteX4" fmla="*/ 296865 w 593730"/>
                <a:gd name="connsiteY4" fmla="*/ 364294 h 812572"/>
                <a:gd name="connsiteX5" fmla="*/ 160518 w 593730"/>
                <a:gd name="connsiteY5" fmla="*/ 811952 h 812572"/>
                <a:gd name="connsiteX6" fmla="*/ 160556 w 593730"/>
                <a:gd name="connsiteY6" fmla="*/ 812572 h 812572"/>
                <a:gd name="connsiteX7" fmla="*/ 147152 w 593730"/>
                <a:gd name="connsiteY7" fmla="*/ 812572 h 812572"/>
                <a:gd name="connsiteX8" fmla="*/ 98957 w 593730"/>
                <a:gd name="connsiteY8" fmla="*/ 812572 h 812572"/>
                <a:gd name="connsiteX9" fmla="*/ 0 w 593730"/>
                <a:gd name="connsiteY9" fmla="*/ 711148 h 812572"/>
                <a:gd name="connsiteX10" fmla="*/ 47349 w 593730"/>
                <a:gd name="connsiteY10" fmla="*/ 111959 h 812572"/>
                <a:gd name="connsiteX11" fmla="*/ 145340 w 593730"/>
                <a:gd name="connsiteY11" fmla="*/ 0 h 812572"/>
                <a:gd name="connsiteX12" fmla="*/ 279492 w 593730"/>
                <a:gd name="connsiteY12" fmla="*/ 90259 h 812572"/>
                <a:gd name="connsiteX13" fmla="*/ 448390 w 593730"/>
                <a:gd name="connsiteY13" fmla="*/ 0 h 812572"/>
                <a:gd name="connsiteX14" fmla="*/ 564765 w 593730"/>
                <a:gd name="connsiteY14" fmla="*/ 111959 h 812572"/>
                <a:gd name="connsiteX15" fmla="*/ 593730 w 593730"/>
                <a:gd name="connsiteY15" fmla="*/ 711148 h 812572"/>
                <a:gd name="connsiteX16" fmla="*/ 494773 w 593730"/>
                <a:gd name="connsiteY16" fmla="*/ 812572 h 812572"/>
                <a:gd name="connsiteX0" fmla="*/ 494773 w 593730"/>
                <a:gd name="connsiteY0" fmla="*/ 812572 h 812572"/>
                <a:gd name="connsiteX1" fmla="*/ 439464 w 593730"/>
                <a:gd name="connsiteY1" fmla="*/ 812572 h 812572"/>
                <a:gd name="connsiteX2" fmla="*/ 433174 w 593730"/>
                <a:gd name="connsiteY2" fmla="*/ 812572 h 812572"/>
                <a:gd name="connsiteX3" fmla="*/ 433212 w 593730"/>
                <a:gd name="connsiteY3" fmla="*/ 811952 h 812572"/>
                <a:gd name="connsiteX4" fmla="*/ 296865 w 593730"/>
                <a:gd name="connsiteY4" fmla="*/ 364294 h 812572"/>
                <a:gd name="connsiteX5" fmla="*/ 160518 w 593730"/>
                <a:gd name="connsiteY5" fmla="*/ 811952 h 812572"/>
                <a:gd name="connsiteX6" fmla="*/ 160556 w 593730"/>
                <a:gd name="connsiteY6" fmla="*/ 812572 h 812572"/>
                <a:gd name="connsiteX7" fmla="*/ 147152 w 593730"/>
                <a:gd name="connsiteY7" fmla="*/ 812572 h 812572"/>
                <a:gd name="connsiteX8" fmla="*/ 98957 w 593730"/>
                <a:gd name="connsiteY8" fmla="*/ 812572 h 812572"/>
                <a:gd name="connsiteX9" fmla="*/ 0 w 593730"/>
                <a:gd name="connsiteY9" fmla="*/ 711148 h 812572"/>
                <a:gd name="connsiteX10" fmla="*/ 47349 w 593730"/>
                <a:gd name="connsiteY10" fmla="*/ 111959 h 812572"/>
                <a:gd name="connsiteX11" fmla="*/ 145340 w 593730"/>
                <a:gd name="connsiteY11" fmla="*/ 0 h 812572"/>
                <a:gd name="connsiteX12" fmla="*/ 298542 w 593730"/>
                <a:gd name="connsiteY12" fmla="*/ 59302 h 812572"/>
                <a:gd name="connsiteX13" fmla="*/ 448390 w 593730"/>
                <a:gd name="connsiteY13" fmla="*/ 0 h 812572"/>
                <a:gd name="connsiteX14" fmla="*/ 564765 w 593730"/>
                <a:gd name="connsiteY14" fmla="*/ 111959 h 812572"/>
                <a:gd name="connsiteX15" fmla="*/ 593730 w 593730"/>
                <a:gd name="connsiteY15" fmla="*/ 711148 h 812572"/>
                <a:gd name="connsiteX16" fmla="*/ 494773 w 593730"/>
                <a:gd name="connsiteY16" fmla="*/ 812572 h 8125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593730" h="812572">
                  <a:moveTo>
                    <a:pt x="494773" y="812572"/>
                  </a:moveTo>
                  <a:lnTo>
                    <a:pt x="439464" y="812572"/>
                  </a:lnTo>
                  <a:lnTo>
                    <a:pt x="433174" y="812572"/>
                  </a:lnTo>
                  <a:cubicBezTo>
                    <a:pt x="433187" y="812365"/>
                    <a:pt x="433199" y="812159"/>
                    <a:pt x="433212" y="811952"/>
                  </a:cubicBezTo>
                  <a:cubicBezTo>
                    <a:pt x="433212" y="564717"/>
                    <a:pt x="312783" y="364294"/>
                    <a:pt x="296865" y="364294"/>
                  </a:cubicBezTo>
                  <a:cubicBezTo>
                    <a:pt x="280946" y="364294"/>
                    <a:pt x="160518" y="564717"/>
                    <a:pt x="160518" y="811952"/>
                  </a:cubicBezTo>
                  <a:cubicBezTo>
                    <a:pt x="160531" y="812159"/>
                    <a:pt x="160543" y="812365"/>
                    <a:pt x="160556" y="812572"/>
                  </a:cubicBezTo>
                  <a:lnTo>
                    <a:pt x="147152" y="812572"/>
                  </a:lnTo>
                  <a:lnTo>
                    <a:pt x="98957" y="812572"/>
                  </a:lnTo>
                  <a:cubicBezTo>
                    <a:pt x="44305" y="812572"/>
                    <a:pt x="0" y="767162"/>
                    <a:pt x="0" y="711148"/>
                  </a:cubicBezTo>
                  <a:lnTo>
                    <a:pt x="47349" y="111959"/>
                  </a:lnTo>
                  <a:lnTo>
                    <a:pt x="145340" y="0"/>
                  </a:lnTo>
                  <a:lnTo>
                    <a:pt x="298542" y="59302"/>
                  </a:lnTo>
                  <a:lnTo>
                    <a:pt x="448390" y="0"/>
                  </a:lnTo>
                  <a:lnTo>
                    <a:pt x="564765" y="111959"/>
                  </a:lnTo>
                  <a:lnTo>
                    <a:pt x="593730" y="711148"/>
                  </a:lnTo>
                  <a:cubicBezTo>
                    <a:pt x="593730" y="767162"/>
                    <a:pt x="549425" y="812572"/>
                    <a:pt x="494773" y="812572"/>
                  </a:cubicBezTo>
                  <a:close/>
                </a:path>
              </a:pathLst>
            </a:custGeom>
            <a:pattFill prst="dkVert">
              <a:fgClr>
                <a:srgbClr val="E7E6E6">
                  <a:lumMod val="50000"/>
                </a:srgbClr>
              </a:fgClr>
              <a:bgClr>
                <a:sysClr val="windowText" lastClr="000000">
                  <a:lumMod val="65000"/>
                  <a:lumOff val="35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14" name="円/楕円 813"/>
            <p:cNvSpPr/>
            <p:nvPr/>
          </p:nvSpPr>
          <p:spPr>
            <a:xfrm>
              <a:off x="6765557" y="4613266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15" name="円/楕円 814"/>
            <p:cNvSpPr/>
            <p:nvPr/>
          </p:nvSpPr>
          <p:spPr>
            <a:xfrm>
              <a:off x="6765557" y="4753760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16" name="フリーフォーム 815"/>
            <p:cNvSpPr/>
            <p:nvPr/>
          </p:nvSpPr>
          <p:spPr>
            <a:xfrm>
              <a:off x="6543007" y="5980211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25400 w 238328"/>
                <a:gd name="connsiteY3" fmla="*/ 142875 h 142875"/>
                <a:gd name="connsiteX4" fmla="*/ 0 w 238328"/>
                <a:gd name="connsiteY4" fmla="*/ 117475 h 142875"/>
                <a:gd name="connsiteX5" fmla="*/ 0 w 238328"/>
                <a:gd name="connsiteY5" fmla="*/ 71438 h 142875"/>
                <a:gd name="connsiteX6" fmla="*/ 71438 w 238328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17" name="フリーフォーム 816"/>
            <p:cNvSpPr/>
            <p:nvPr/>
          </p:nvSpPr>
          <p:spPr>
            <a:xfrm>
              <a:off x="6781336" y="5980211"/>
              <a:ext cx="238329" cy="142875"/>
            </a:xfrm>
            <a:custGeom>
              <a:avLst/>
              <a:gdLst>
                <a:gd name="connsiteX0" fmla="*/ 0 w 238329"/>
                <a:gd name="connsiteY0" fmla="*/ 0 h 142875"/>
                <a:gd name="connsiteX1" fmla="*/ 166891 w 238329"/>
                <a:gd name="connsiteY1" fmla="*/ 0 h 142875"/>
                <a:gd name="connsiteX2" fmla="*/ 238329 w 238329"/>
                <a:gd name="connsiteY2" fmla="*/ 71438 h 142875"/>
                <a:gd name="connsiteX3" fmla="*/ 238328 w 238329"/>
                <a:gd name="connsiteY3" fmla="*/ 117475 h 142875"/>
                <a:gd name="connsiteX4" fmla="*/ 212928 w 238329"/>
                <a:gd name="connsiteY4" fmla="*/ 142875 h 142875"/>
                <a:gd name="connsiteX5" fmla="*/ 0 w 238329"/>
                <a:gd name="connsiteY5" fmla="*/ 142875 h 142875"/>
                <a:gd name="connsiteX6" fmla="*/ 0 w 238329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9" h="142875">
                  <a:moveTo>
                    <a:pt x="0" y="0"/>
                  </a:moveTo>
                  <a:lnTo>
                    <a:pt x="166891" y="0"/>
                  </a:lnTo>
                  <a:cubicBezTo>
                    <a:pt x="206345" y="0"/>
                    <a:pt x="238329" y="31984"/>
                    <a:pt x="238329" y="71438"/>
                  </a:cubicBezTo>
                  <a:cubicBezTo>
                    <a:pt x="238329" y="86784"/>
                    <a:pt x="238328" y="102129"/>
                    <a:pt x="238328" y="117475"/>
                  </a:cubicBezTo>
                  <a:cubicBezTo>
                    <a:pt x="238328" y="131503"/>
                    <a:pt x="226956" y="142875"/>
                    <a:pt x="212928" y="142875"/>
                  </a:cubicBezTo>
                  <a:lnTo>
                    <a:pt x="0" y="142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18" name="角丸四角形 817"/>
            <p:cNvSpPr/>
            <p:nvPr/>
          </p:nvSpPr>
          <p:spPr>
            <a:xfrm>
              <a:off x="6654488" y="37320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19" name="角丸四角形 818"/>
            <p:cNvSpPr/>
            <p:nvPr/>
          </p:nvSpPr>
          <p:spPr>
            <a:xfrm>
              <a:off x="6852804" y="37320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820" name="グループ化 819"/>
            <p:cNvGrpSpPr/>
            <p:nvPr/>
          </p:nvGrpSpPr>
          <p:grpSpPr>
            <a:xfrm>
              <a:off x="6612223" y="3828757"/>
              <a:ext cx="413395" cy="285188"/>
              <a:chOff x="1268590" y="2659816"/>
              <a:chExt cx="966689" cy="666887"/>
            </a:xfrm>
          </p:grpSpPr>
          <p:sp>
            <p:nvSpPr>
              <p:cNvPr id="824" name="フリーフォーム 823"/>
              <p:cNvSpPr/>
              <p:nvPr/>
            </p:nvSpPr>
            <p:spPr>
              <a:xfrm rot="4228697">
                <a:off x="1323998" y="2604408"/>
                <a:ext cx="533542" cy="64435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25" name="フリーフォーム 824"/>
              <p:cNvSpPr/>
              <p:nvPr/>
            </p:nvSpPr>
            <p:spPr>
              <a:xfrm rot="17371303" flipH="1">
                <a:off x="1494436" y="2585860"/>
                <a:ext cx="641966" cy="839720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821" name="グループ化 820"/>
            <p:cNvGrpSpPr/>
            <p:nvPr/>
          </p:nvGrpSpPr>
          <p:grpSpPr>
            <a:xfrm>
              <a:off x="6460082" y="4003286"/>
              <a:ext cx="656750" cy="566387"/>
              <a:chOff x="1462914" y="4003286"/>
              <a:chExt cx="656750" cy="566387"/>
            </a:xfrm>
          </p:grpSpPr>
          <p:sp>
            <p:nvSpPr>
              <p:cNvPr id="822" name="片側の 2 つの角を丸めた四角形 821"/>
              <p:cNvSpPr/>
              <p:nvPr/>
            </p:nvSpPr>
            <p:spPr>
              <a:xfrm rot="9000000">
                <a:off x="1981959" y="4003286"/>
                <a:ext cx="137705" cy="56638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23" name="片側の 2 つの角を丸めた四角形 822"/>
              <p:cNvSpPr/>
              <p:nvPr/>
            </p:nvSpPr>
            <p:spPr>
              <a:xfrm rot="12600000">
                <a:off x="1462914" y="4003286"/>
                <a:ext cx="137705" cy="56638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826" name="グループ化 825"/>
          <p:cNvGrpSpPr/>
          <p:nvPr/>
        </p:nvGrpSpPr>
        <p:grpSpPr>
          <a:xfrm>
            <a:off x="8519018" y="2753855"/>
            <a:ext cx="402693" cy="1598418"/>
            <a:chOff x="8385129" y="3516238"/>
            <a:chExt cx="656750" cy="2606848"/>
          </a:xfrm>
        </p:grpSpPr>
        <p:sp>
          <p:nvSpPr>
            <p:cNvPr id="827" name="涙形 826"/>
            <p:cNvSpPr/>
            <p:nvPr/>
          </p:nvSpPr>
          <p:spPr>
            <a:xfrm rot="15300000">
              <a:off x="8485013" y="3516238"/>
              <a:ext cx="456659" cy="456659"/>
            </a:xfrm>
            <a:prstGeom prst="teardrop">
              <a:avLst>
                <a:gd name="adj" fmla="val 110578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28" name="円/楕円 827"/>
            <p:cNvSpPr/>
            <p:nvPr/>
          </p:nvSpPr>
          <p:spPr>
            <a:xfrm rot="900000" flipH="1">
              <a:off x="8887605" y="3757886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29" name="円/楕円 828"/>
            <p:cNvSpPr/>
            <p:nvPr/>
          </p:nvSpPr>
          <p:spPr>
            <a:xfrm rot="20700000">
              <a:off x="8463166" y="3757887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30" name="台形 829"/>
            <p:cNvSpPr/>
            <p:nvPr/>
          </p:nvSpPr>
          <p:spPr>
            <a:xfrm>
              <a:off x="8625025" y="3957744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31" name="台形 830"/>
            <p:cNvSpPr/>
            <p:nvPr/>
          </p:nvSpPr>
          <p:spPr>
            <a:xfrm rot="10800000">
              <a:off x="8550332" y="4097910"/>
              <a:ext cx="336120" cy="585742"/>
            </a:xfrm>
            <a:prstGeom prst="trapezoid">
              <a:avLst>
                <a:gd name="adj" fmla="val 37044"/>
              </a:avLst>
            </a:prstGeom>
            <a:solidFill>
              <a:sysClr val="windowText" lastClr="000000">
                <a:lumMod val="50000"/>
                <a:lumOff val="50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32" name="フリーフォーム 831"/>
            <p:cNvSpPr/>
            <p:nvPr/>
          </p:nvSpPr>
          <p:spPr>
            <a:xfrm>
              <a:off x="8453102" y="4972049"/>
              <a:ext cx="259233" cy="1040131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" lastClr="FFFFFF">
                  <a:lumMod val="6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33" name="フリーフォーム 832"/>
            <p:cNvSpPr/>
            <p:nvPr/>
          </p:nvSpPr>
          <p:spPr>
            <a:xfrm>
              <a:off x="8712335" y="4972049"/>
              <a:ext cx="259235" cy="1040131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" lastClr="FFFFFF">
                  <a:lumMod val="6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34" name="円/楕円 833"/>
            <p:cNvSpPr/>
            <p:nvPr/>
          </p:nvSpPr>
          <p:spPr>
            <a:xfrm>
              <a:off x="8508200" y="3551873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35" name="フリーフォーム 834"/>
            <p:cNvSpPr/>
            <p:nvPr/>
          </p:nvSpPr>
          <p:spPr>
            <a:xfrm>
              <a:off x="8421526" y="4097337"/>
              <a:ext cx="593730" cy="992180"/>
            </a:xfrm>
            <a:custGeom>
              <a:avLst/>
              <a:gdLst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525283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377646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93730" h="992180">
                  <a:moveTo>
                    <a:pt x="98957" y="0"/>
                  </a:moveTo>
                  <a:lnTo>
                    <a:pt x="154266" y="0"/>
                  </a:lnTo>
                  <a:lnTo>
                    <a:pt x="300422" y="377646"/>
                  </a:ln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523860" y="638690"/>
                  </a:lnTo>
                  <a:lnTo>
                    <a:pt x="589909" y="948532"/>
                  </a:lnTo>
                  <a:lnTo>
                    <a:pt x="323658" y="992180"/>
                  </a:lnTo>
                  <a:lnTo>
                    <a:pt x="289987" y="940147"/>
                  </a:lnTo>
                  <a:lnTo>
                    <a:pt x="257635" y="990141"/>
                  </a:lnTo>
                  <a:lnTo>
                    <a:pt x="3820" y="948532"/>
                  </a:lnTo>
                  <a:lnTo>
                    <a:pt x="69871" y="638688"/>
                  </a:lnTo>
                  <a:lnTo>
                    <a:pt x="0" y="101424"/>
                  </a:ln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solidFill>
              <a:srgbClr val="70AD47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36" name="フリーフォーム 835"/>
            <p:cNvSpPr/>
            <p:nvPr/>
          </p:nvSpPr>
          <p:spPr>
            <a:xfrm rot="10800000">
              <a:off x="8550332" y="4097336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ysClr val="windowText" lastClr="000000">
                <a:lumMod val="50000"/>
                <a:lumOff val="50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37" name="フリーフォーム 836"/>
            <p:cNvSpPr/>
            <p:nvPr/>
          </p:nvSpPr>
          <p:spPr>
            <a:xfrm flipH="1">
              <a:off x="8503246" y="4081463"/>
              <a:ext cx="430289" cy="410034"/>
            </a:xfrm>
            <a:custGeom>
              <a:avLst/>
              <a:gdLst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235744 w 430289"/>
                <a:gd name="connsiteY10" fmla="*/ 614363 h 614363"/>
                <a:gd name="connsiteX11" fmla="*/ 224119 w 430289"/>
                <a:gd name="connsiteY11" fmla="*/ 565193 h 614363"/>
                <a:gd name="connsiteX12" fmla="*/ 392188 w 430289"/>
                <a:gd name="connsiteY12" fmla="*/ 285751 h 614363"/>
                <a:gd name="connsiteX13" fmla="*/ 358851 w 430289"/>
                <a:gd name="connsiteY13" fmla="*/ 230982 h 614363"/>
                <a:gd name="connsiteX14" fmla="*/ 430289 w 430289"/>
                <a:gd name="connsiteY14" fmla="*/ 214314 h 614363"/>
                <a:gd name="connsiteX15" fmla="*/ 380283 w 430289"/>
                <a:gd name="connsiteY15" fmla="*/ 14289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224119 w 430289"/>
                <a:gd name="connsiteY10" fmla="*/ 565193 h 614363"/>
                <a:gd name="connsiteX11" fmla="*/ 392188 w 430289"/>
                <a:gd name="connsiteY11" fmla="*/ 285751 h 614363"/>
                <a:gd name="connsiteX12" fmla="*/ 358851 w 430289"/>
                <a:gd name="connsiteY12" fmla="*/ 230982 h 614363"/>
                <a:gd name="connsiteX13" fmla="*/ 430289 w 430289"/>
                <a:gd name="connsiteY13" fmla="*/ 214314 h 614363"/>
                <a:gd name="connsiteX14" fmla="*/ 380283 w 430289"/>
                <a:gd name="connsiteY14" fmla="*/ 14289 h 614363"/>
                <a:gd name="connsiteX15" fmla="*/ 339802 w 430289"/>
                <a:gd name="connsiteY15" fmla="*/ 0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392188 w 430289"/>
                <a:gd name="connsiteY10" fmla="*/ 285751 h 614363"/>
                <a:gd name="connsiteX11" fmla="*/ 358851 w 430289"/>
                <a:gd name="connsiteY11" fmla="*/ 230982 h 614363"/>
                <a:gd name="connsiteX12" fmla="*/ 430289 w 430289"/>
                <a:gd name="connsiteY12" fmla="*/ 214314 h 614363"/>
                <a:gd name="connsiteX13" fmla="*/ 380283 w 430289"/>
                <a:gd name="connsiteY13" fmla="*/ 14289 h 614363"/>
                <a:gd name="connsiteX14" fmla="*/ 339802 w 430289"/>
                <a:gd name="connsiteY14" fmla="*/ 0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194545 w 430289"/>
                <a:gd name="connsiteY7" fmla="*/ 614363 h 614363"/>
                <a:gd name="connsiteX8" fmla="*/ 215145 w 430289"/>
                <a:gd name="connsiteY8" fmla="*/ 580113 h 614363"/>
                <a:gd name="connsiteX9" fmla="*/ 392188 w 430289"/>
                <a:gd name="connsiteY9" fmla="*/ 285751 h 614363"/>
                <a:gd name="connsiteX10" fmla="*/ 358851 w 430289"/>
                <a:gd name="connsiteY10" fmla="*/ 230982 h 614363"/>
                <a:gd name="connsiteX11" fmla="*/ 430289 w 430289"/>
                <a:gd name="connsiteY11" fmla="*/ 214314 h 614363"/>
                <a:gd name="connsiteX12" fmla="*/ 380283 w 430289"/>
                <a:gd name="connsiteY12" fmla="*/ 14289 h 614363"/>
                <a:gd name="connsiteX13" fmla="*/ 339802 w 430289"/>
                <a:gd name="connsiteY13" fmla="*/ 0 h 614363"/>
                <a:gd name="connsiteX0" fmla="*/ 339802 w 430289"/>
                <a:gd name="connsiteY0" fmla="*/ 0 h 580113"/>
                <a:gd name="connsiteX1" fmla="*/ 215145 w 430289"/>
                <a:gd name="connsiteY1" fmla="*/ 527238 h 580113"/>
                <a:gd name="connsiteX2" fmla="*/ 90487 w 430289"/>
                <a:gd name="connsiteY2" fmla="*/ 0 h 580113"/>
                <a:gd name="connsiteX3" fmla="*/ 50006 w 430289"/>
                <a:gd name="connsiteY3" fmla="*/ 14289 h 580113"/>
                <a:gd name="connsiteX4" fmla="*/ 0 w 430289"/>
                <a:gd name="connsiteY4" fmla="*/ 214314 h 580113"/>
                <a:gd name="connsiteX5" fmla="*/ 71438 w 430289"/>
                <a:gd name="connsiteY5" fmla="*/ 230982 h 580113"/>
                <a:gd name="connsiteX6" fmla="*/ 38101 w 430289"/>
                <a:gd name="connsiteY6" fmla="*/ 285751 h 580113"/>
                <a:gd name="connsiteX7" fmla="*/ 215145 w 430289"/>
                <a:gd name="connsiteY7" fmla="*/ 580113 h 580113"/>
                <a:gd name="connsiteX8" fmla="*/ 392188 w 430289"/>
                <a:gd name="connsiteY8" fmla="*/ 285751 h 580113"/>
                <a:gd name="connsiteX9" fmla="*/ 358851 w 430289"/>
                <a:gd name="connsiteY9" fmla="*/ 230982 h 580113"/>
                <a:gd name="connsiteX10" fmla="*/ 430289 w 430289"/>
                <a:gd name="connsiteY10" fmla="*/ 214314 h 580113"/>
                <a:gd name="connsiteX11" fmla="*/ 380283 w 430289"/>
                <a:gd name="connsiteY11" fmla="*/ 14289 h 580113"/>
                <a:gd name="connsiteX12" fmla="*/ 339802 w 430289"/>
                <a:gd name="connsiteY12" fmla="*/ 0 h 5801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30289" h="580113">
                  <a:moveTo>
                    <a:pt x="339802" y="0"/>
                  </a:moveTo>
                  <a:lnTo>
                    <a:pt x="215145" y="527238"/>
                  </a:lnTo>
                  <a:lnTo>
                    <a:pt x="90487" y="0"/>
                  </a:lnTo>
                  <a:lnTo>
                    <a:pt x="50006" y="14289"/>
                  </a:lnTo>
                  <a:lnTo>
                    <a:pt x="0" y="214314"/>
                  </a:lnTo>
                  <a:lnTo>
                    <a:pt x="71438" y="230982"/>
                  </a:lnTo>
                  <a:lnTo>
                    <a:pt x="38101" y="285751"/>
                  </a:lnTo>
                  <a:lnTo>
                    <a:pt x="215145" y="580113"/>
                  </a:lnTo>
                  <a:lnTo>
                    <a:pt x="392188" y="285751"/>
                  </a:lnTo>
                  <a:lnTo>
                    <a:pt x="358851" y="230982"/>
                  </a:lnTo>
                  <a:lnTo>
                    <a:pt x="430289" y="214314"/>
                  </a:lnTo>
                  <a:lnTo>
                    <a:pt x="380283" y="14289"/>
                  </a:lnTo>
                  <a:lnTo>
                    <a:pt x="339802" y="0"/>
                  </a:lnTo>
                  <a:close/>
                </a:path>
              </a:pathLst>
            </a:custGeom>
            <a:solidFill>
              <a:srgbClr val="70AD47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38" name="円/楕円 837"/>
            <p:cNvSpPr/>
            <p:nvPr/>
          </p:nvSpPr>
          <p:spPr>
            <a:xfrm>
              <a:off x="8691036" y="4790846"/>
              <a:ext cx="45719" cy="45719"/>
            </a:xfrm>
            <a:prstGeom prst="ellipse">
              <a:avLst/>
            </a:prstGeom>
            <a:solidFill>
              <a:srgbClr val="FFFF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39" name="円/楕円 838"/>
            <p:cNvSpPr/>
            <p:nvPr/>
          </p:nvSpPr>
          <p:spPr>
            <a:xfrm>
              <a:off x="8691036" y="4664640"/>
              <a:ext cx="45719" cy="45719"/>
            </a:xfrm>
            <a:prstGeom prst="ellipse">
              <a:avLst/>
            </a:prstGeom>
            <a:solidFill>
              <a:srgbClr val="FFFF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40" name="フリーフォーム 839"/>
            <p:cNvSpPr/>
            <p:nvPr/>
          </p:nvSpPr>
          <p:spPr>
            <a:xfrm>
              <a:off x="8474007" y="5980211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25400 w 238328"/>
                <a:gd name="connsiteY3" fmla="*/ 142875 h 142875"/>
                <a:gd name="connsiteX4" fmla="*/ 0 w 238328"/>
                <a:gd name="connsiteY4" fmla="*/ 117475 h 142875"/>
                <a:gd name="connsiteX5" fmla="*/ 0 w 238328"/>
                <a:gd name="connsiteY5" fmla="*/ 71438 h 142875"/>
                <a:gd name="connsiteX6" fmla="*/ 71438 w 238328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E7E6E6">
                <a:lumMod val="1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41" name="フリーフォーム 840"/>
            <p:cNvSpPr/>
            <p:nvPr/>
          </p:nvSpPr>
          <p:spPr>
            <a:xfrm>
              <a:off x="8712336" y="5980211"/>
              <a:ext cx="238329" cy="142875"/>
            </a:xfrm>
            <a:custGeom>
              <a:avLst/>
              <a:gdLst>
                <a:gd name="connsiteX0" fmla="*/ 0 w 238329"/>
                <a:gd name="connsiteY0" fmla="*/ 0 h 142875"/>
                <a:gd name="connsiteX1" fmla="*/ 166891 w 238329"/>
                <a:gd name="connsiteY1" fmla="*/ 0 h 142875"/>
                <a:gd name="connsiteX2" fmla="*/ 238329 w 238329"/>
                <a:gd name="connsiteY2" fmla="*/ 71438 h 142875"/>
                <a:gd name="connsiteX3" fmla="*/ 238328 w 238329"/>
                <a:gd name="connsiteY3" fmla="*/ 117475 h 142875"/>
                <a:gd name="connsiteX4" fmla="*/ 212928 w 238329"/>
                <a:gd name="connsiteY4" fmla="*/ 142875 h 142875"/>
                <a:gd name="connsiteX5" fmla="*/ 0 w 238329"/>
                <a:gd name="connsiteY5" fmla="*/ 142875 h 142875"/>
                <a:gd name="connsiteX6" fmla="*/ 0 w 238329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9" h="142875">
                  <a:moveTo>
                    <a:pt x="0" y="0"/>
                  </a:moveTo>
                  <a:lnTo>
                    <a:pt x="166891" y="0"/>
                  </a:lnTo>
                  <a:cubicBezTo>
                    <a:pt x="206345" y="0"/>
                    <a:pt x="238329" y="31984"/>
                    <a:pt x="238329" y="71438"/>
                  </a:cubicBezTo>
                  <a:cubicBezTo>
                    <a:pt x="238329" y="86784"/>
                    <a:pt x="238328" y="102129"/>
                    <a:pt x="238328" y="117475"/>
                  </a:cubicBezTo>
                  <a:cubicBezTo>
                    <a:pt x="238328" y="131503"/>
                    <a:pt x="226956" y="142875"/>
                    <a:pt x="212928" y="142875"/>
                  </a:cubicBezTo>
                  <a:lnTo>
                    <a:pt x="0" y="142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7E6E6">
                <a:lumMod val="1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42" name="角丸四角形 841"/>
            <p:cNvSpPr/>
            <p:nvPr/>
          </p:nvSpPr>
          <p:spPr>
            <a:xfrm>
              <a:off x="8588664" y="37320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43" name="角丸四角形 842"/>
            <p:cNvSpPr/>
            <p:nvPr/>
          </p:nvSpPr>
          <p:spPr>
            <a:xfrm>
              <a:off x="8786980" y="37320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844" name="グループ化 843"/>
            <p:cNvGrpSpPr/>
            <p:nvPr/>
          </p:nvGrpSpPr>
          <p:grpSpPr>
            <a:xfrm>
              <a:off x="8537270" y="3828757"/>
              <a:ext cx="413395" cy="285188"/>
              <a:chOff x="1268590" y="2659816"/>
              <a:chExt cx="966689" cy="666887"/>
            </a:xfrm>
          </p:grpSpPr>
          <p:sp>
            <p:nvSpPr>
              <p:cNvPr id="848" name="フリーフォーム 847"/>
              <p:cNvSpPr/>
              <p:nvPr/>
            </p:nvSpPr>
            <p:spPr>
              <a:xfrm rot="4228697">
                <a:off x="1323998" y="2604408"/>
                <a:ext cx="533542" cy="64435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49" name="フリーフォーム 848"/>
              <p:cNvSpPr/>
              <p:nvPr/>
            </p:nvSpPr>
            <p:spPr>
              <a:xfrm rot="17371303" flipH="1">
                <a:off x="1494436" y="2585860"/>
                <a:ext cx="641966" cy="839720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845" name="グループ化 844"/>
            <p:cNvGrpSpPr/>
            <p:nvPr/>
          </p:nvGrpSpPr>
          <p:grpSpPr>
            <a:xfrm>
              <a:off x="8385129" y="4003286"/>
              <a:ext cx="656750" cy="566387"/>
              <a:chOff x="1462914" y="4003286"/>
              <a:chExt cx="656750" cy="566387"/>
            </a:xfrm>
          </p:grpSpPr>
          <p:sp>
            <p:nvSpPr>
              <p:cNvPr id="846" name="片側の 2 つの角を丸めた四角形 845"/>
              <p:cNvSpPr/>
              <p:nvPr/>
            </p:nvSpPr>
            <p:spPr>
              <a:xfrm rot="9000000">
                <a:off x="1981959" y="4003286"/>
                <a:ext cx="137705" cy="56638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47" name="片側の 2 つの角を丸めた四角形 846"/>
              <p:cNvSpPr/>
              <p:nvPr/>
            </p:nvSpPr>
            <p:spPr>
              <a:xfrm rot="12600000">
                <a:off x="1462914" y="4003286"/>
                <a:ext cx="137705" cy="56638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850" name="グループ化 849"/>
          <p:cNvGrpSpPr/>
          <p:nvPr/>
        </p:nvGrpSpPr>
        <p:grpSpPr>
          <a:xfrm>
            <a:off x="914471" y="4720467"/>
            <a:ext cx="646294" cy="1598873"/>
            <a:chOff x="1272774" y="3515496"/>
            <a:chExt cx="1054035" cy="2607590"/>
          </a:xfrm>
        </p:grpSpPr>
        <p:sp>
          <p:nvSpPr>
            <p:cNvPr id="851" name="円/楕円 850"/>
            <p:cNvSpPr/>
            <p:nvPr/>
          </p:nvSpPr>
          <p:spPr>
            <a:xfrm rot="1800000" flipH="1">
              <a:off x="1754521" y="3558858"/>
              <a:ext cx="289242" cy="293907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52" name="円/楕円 851"/>
            <p:cNvSpPr/>
            <p:nvPr/>
          </p:nvSpPr>
          <p:spPr>
            <a:xfrm rot="19800000">
              <a:off x="1540088" y="3515496"/>
              <a:ext cx="375259" cy="283418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53" name="円/楕円 852"/>
            <p:cNvSpPr/>
            <p:nvPr/>
          </p:nvSpPr>
          <p:spPr>
            <a:xfrm rot="900000" flipH="1">
              <a:off x="1965230" y="3757886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54" name="円/楕円 853"/>
            <p:cNvSpPr/>
            <p:nvPr/>
          </p:nvSpPr>
          <p:spPr>
            <a:xfrm rot="20700000">
              <a:off x="1540791" y="3757887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55" name="台形 854"/>
            <p:cNvSpPr/>
            <p:nvPr/>
          </p:nvSpPr>
          <p:spPr>
            <a:xfrm>
              <a:off x="1703690" y="3957744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56" name="台形 855"/>
            <p:cNvSpPr/>
            <p:nvPr/>
          </p:nvSpPr>
          <p:spPr>
            <a:xfrm rot="10800000">
              <a:off x="1628997" y="4097910"/>
              <a:ext cx="336120" cy="585742"/>
            </a:xfrm>
            <a:prstGeom prst="trapezoid">
              <a:avLst>
                <a:gd name="adj" fmla="val 37044"/>
              </a:avLst>
            </a:prstGeom>
            <a:solidFill>
              <a:srgbClr val="5B9BD5">
                <a:lumMod val="60000"/>
                <a:lumOff val="4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57" name="台形 856"/>
            <p:cNvSpPr/>
            <p:nvPr/>
          </p:nvSpPr>
          <p:spPr>
            <a:xfrm rot="10800000" flipV="1">
              <a:off x="1752386" y="4171307"/>
              <a:ext cx="89340" cy="451313"/>
            </a:xfrm>
            <a:prstGeom prst="trapezoid">
              <a:avLst/>
            </a:prstGeom>
            <a:pattFill prst="wdUpDiag">
              <a:fgClr>
                <a:srgbClr val="C00000"/>
              </a:fgClr>
              <a:bgClr>
                <a:srgbClr val="002060"/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58" name="フリーフォーム 857"/>
            <p:cNvSpPr/>
            <p:nvPr/>
          </p:nvSpPr>
          <p:spPr>
            <a:xfrm>
              <a:off x="1531767" y="4972049"/>
              <a:ext cx="259233" cy="1040131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59" name="フリーフォーム 858"/>
            <p:cNvSpPr/>
            <p:nvPr/>
          </p:nvSpPr>
          <p:spPr>
            <a:xfrm>
              <a:off x="1791000" y="4972049"/>
              <a:ext cx="259235" cy="1040131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60" name="円/楕円 859"/>
            <p:cNvSpPr/>
            <p:nvPr/>
          </p:nvSpPr>
          <p:spPr>
            <a:xfrm>
              <a:off x="1586865" y="3551873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61" name="フリーフォーム 860"/>
            <p:cNvSpPr/>
            <p:nvPr/>
          </p:nvSpPr>
          <p:spPr>
            <a:xfrm>
              <a:off x="1500191" y="4097337"/>
              <a:ext cx="593730" cy="992180"/>
            </a:xfrm>
            <a:custGeom>
              <a:avLst/>
              <a:gdLst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525283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93730" h="992180">
                  <a:moveTo>
                    <a:pt x="98957" y="0"/>
                  </a:moveTo>
                  <a:lnTo>
                    <a:pt x="154266" y="0"/>
                  </a:lnTo>
                  <a:lnTo>
                    <a:pt x="300422" y="525283"/>
                  </a:ln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523860" y="638690"/>
                  </a:lnTo>
                  <a:lnTo>
                    <a:pt x="589909" y="948532"/>
                  </a:lnTo>
                  <a:lnTo>
                    <a:pt x="323658" y="992180"/>
                  </a:lnTo>
                  <a:lnTo>
                    <a:pt x="289987" y="940147"/>
                  </a:lnTo>
                  <a:lnTo>
                    <a:pt x="257635" y="990141"/>
                  </a:lnTo>
                  <a:lnTo>
                    <a:pt x="3820" y="948532"/>
                  </a:lnTo>
                  <a:lnTo>
                    <a:pt x="69871" y="638688"/>
                  </a:lnTo>
                  <a:lnTo>
                    <a:pt x="0" y="101424"/>
                  </a:ln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solidFill>
              <a:srgbClr val="FFC000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62" name="台形 861"/>
            <p:cNvSpPr/>
            <p:nvPr/>
          </p:nvSpPr>
          <p:spPr>
            <a:xfrm rot="10800000">
              <a:off x="1752386" y="4097334"/>
              <a:ext cx="89340" cy="73973"/>
            </a:xfrm>
            <a:prstGeom prst="trapezoid">
              <a:avLst/>
            </a:prstGeom>
            <a:pattFill prst="wdUpDiag">
              <a:fgClr>
                <a:srgbClr val="C00000"/>
              </a:fgClr>
              <a:bgClr>
                <a:srgbClr val="002060"/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63" name="フリーフォーム 862"/>
            <p:cNvSpPr/>
            <p:nvPr/>
          </p:nvSpPr>
          <p:spPr>
            <a:xfrm rot="10800000">
              <a:off x="1628997" y="4097336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rgbClr val="5B9BD5">
                <a:lumMod val="60000"/>
                <a:lumOff val="4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64" name="フリーフォーム 863"/>
            <p:cNvSpPr/>
            <p:nvPr/>
          </p:nvSpPr>
          <p:spPr>
            <a:xfrm flipH="1">
              <a:off x="1581912" y="4081462"/>
              <a:ext cx="430289" cy="580113"/>
            </a:xfrm>
            <a:custGeom>
              <a:avLst/>
              <a:gdLst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235744 w 430289"/>
                <a:gd name="connsiteY10" fmla="*/ 614363 h 614363"/>
                <a:gd name="connsiteX11" fmla="*/ 224119 w 430289"/>
                <a:gd name="connsiteY11" fmla="*/ 565193 h 614363"/>
                <a:gd name="connsiteX12" fmla="*/ 392188 w 430289"/>
                <a:gd name="connsiteY12" fmla="*/ 285751 h 614363"/>
                <a:gd name="connsiteX13" fmla="*/ 358851 w 430289"/>
                <a:gd name="connsiteY13" fmla="*/ 230982 h 614363"/>
                <a:gd name="connsiteX14" fmla="*/ 430289 w 430289"/>
                <a:gd name="connsiteY14" fmla="*/ 214314 h 614363"/>
                <a:gd name="connsiteX15" fmla="*/ 380283 w 430289"/>
                <a:gd name="connsiteY15" fmla="*/ 14289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224119 w 430289"/>
                <a:gd name="connsiteY10" fmla="*/ 565193 h 614363"/>
                <a:gd name="connsiteX11" fmla="*/ 392188 w 430289"/>
                <a:gd name="connsiteY11" fmla="*/ 285751 h 614363"/>
                <a:gd name="connsiteX12" fmla="*/ 358851 w 430289"/>
                <a:gd name="connsiteY12" fmla="*/ 230982 h 614363"/>
                <a:gd name="connsiteX13" fmla="*/ 430289 w 430289"/>
                <a:gd name="connsiteY13" fmla="*/ 214314 h 614363"/>
                <a:gd name="connsiteX14" fmla="*/ 380283 w 430289"/>
                <a:gd name="connsiteY14" fmla="*/ 14289 h 614363"/>
                <a:gd name="connsiteX15" fmla="*/ 339802 w 430289"/>
                <a:gd name="connsiteY15" fmla="*/ 0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392188 w 430289"/>
                <a:gd name="connsiteY10" fmla="*/ 285751 h 614363"/>
                <a:gd name="connsiteX11" fmla="*/ 358851 w 430289"/>
                <a:gd name="connsiteY11" fmla="*/ 230982 h 614363"/>
                <a:gd name="connsiteX12" fmla="*/ 430289 w 430289"/>
                <a:gd name="connsiteY12" fmla="*/ 214314 h 614363"/>
                <a:gd name="connsiteX13" fmla="*/ 380283 w 430289"/>
                <a:gd name="connsiteY13" fmla="*/ 14289 h 614363"/>
                <a:gd name="connsiteX14" fmla="*/ 339802 w 430289"/>
                <a:gd name="connsiteY14" fmla="*/ 0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194545 w 430289"/>
                <a:gd name="connsiteY7" fmla="*/ 614363 h 614363"/>
                <a:gd name="connsiteX8" fmla="*/ 215145 w 430289"/>
                <a:gd name="connsiteY8" fmla="*/ 580113 h 614363"/>
                <a:gd name="connsiteX9" fmla="*/ 392188 w 430289"/>
                <a:gd name="connsiteY9" fmla="*/ 285751 h 614363"/>
                <a:gd name="connsiteX10" fmla="*/ 358851 w 430289"/>
                <a:gd name="connsiteY10" fmla="*/ 230982 h 614363"/>
                <a:gd name="connsiteX11" fmla="*/ 430289 w 430289"/>
                <a:gd name="connsiteY11" fmla="*/ 214314 h 614363"/>
                <a:gd name="connsiteX12" fmla="*/ 380283 w 430289"/>
                <a:gd name="connsiteY12" fmla="*/ 14289 h 614363"/>
                <a:gd name="connsiteX13" fmla="*/ 339802 w 430289"/>
                <a:gd name="connsiteY13" fmla="*/ 0 h 614363"/>
                <a:gd name="connsiteX0" fmla="*/ 339802 w 430289"/>
                <a:gd name="connsiteY0" fmla="*/ 0 h 580113"/>
                <a:gd name="connsiteX1" fmla="*/ 215145 w 430289"/>
                <a:gd name="connsiteY1" fmla="*/ 527238 h 580113"/>
                <a:gd name="connsiteX2" fmla="*/ 90487 w 430289"/>
                <a:gd name="connsiteY2" fmla="*/ 0 h 580113"/>
                <a:gd name="connsiteX3" fmla="*/ 50006 w 430289"/>
                <a:gd name="connsiteY3" fmla="*/ 14289 h 580113"/>
                <a:gd name="connsiteX4" fmla="*/ 0 w 430289"/>
                <a:gd name="connsiteY4" fmla="*/ 214314 h 580113"/>
                <a:gd name="connsiteX5" fmla="*/ 71438 w 430289"/>
                <a:gd name="connsiteY5" fmla="*/ 230982 h 580113"/>
                <a:gd name="connsiteX6" fmla="*/ 38101 w 430289"/>
                <a:gd name="connsiteY6" fmla="*/ 285751 h 580113"/>
                <a:gd name="connsiteX7" fmla="*/ 215145 w 430289"/>
                <a:gd name="connsiteY7" fmla="*/ 580113 h 580113"/>
                <a:gd name="connsiteX8" fmla="*/ 392188 w 430289"/>
                <a:gd name="connsiteY8" fmla="*/ 285751 h 580113"/>
                <a:gd name="connsiteX9" fmla="*/ 358851 w 430289"/>
                <a:gd name="connsiteY9" fmla="*/ 230982 h 580113"/>
                <a:gd name="connsiteX10" fmla="*/ 430289 w 430289"/>
                <a:gd name="connsiteY10" fmla="*/ 214314 h 580113"/>
                <a:gd name="connsiteX11" fmla="*/ 380283 w 430289"/>
                <a:gd name="connsiteY11" fmla="*/ 14289 h 580113"/>
                <a:gd name="connsiteX12" fmla="*/ 339802 w 430289"/>
                <a:gd name="connsiteY12" fmla="*/ 0 h 5801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30289" h="580113">
                  <a:moveTo>
                    <a:pt x="339802" y="0"/>
                  </a:moveTo>
                  <a:lnTo>
                    <a:pt x="215145" y="527238"/>
                  </a:lnTo>
                  <a:lnTo>
                    <a:pt x="90487" y="0"/>
                  </a:lnTo>
                  <a:lnTo>
                    <a:pt x="50006" y="14289"/>
                  </a:lnTo>
                  <a:lnTo>
                    <a:pt x="0" y="214314"/>
                  </a:lnTo>
                  <a:lnTo>
                    <a:pt x="71438" y="230982"/>
                  </a:lnTo>
                  <a:lnTo>
                    <a:pt x="38101" y="285751"/>
                  </a:lnTo>
                  <a:lnTo>
                    <a:pt x="215145" y="580113"/>
                  </a:lnTo>
                  <a:lnTo>
                    <a:pt x="392188" y="285751"/>
                  </a:lnTo>
                  <a:lnTo>
                    <a:pt x="358851" y="230982"/>
                  </a:lnTo>
                  <a:lnTo>
                    <a:pt x="430289" y="214314"/>
                  </a:lnTo>
                  <a:lnTo>
                    <a:pt x="380283" y="14289"/>
                  </a:lnTo>
                  <a:lnTo>
                    <a:pt x="339802" y="0"/>
                  </a:lnTo>
                  <a:close/>
                </a:path>
              </a:pathLst>
            </a:custGeom>
            <a:solidFill>
              <a:srgbClr val="FFC000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65" name="円/楕円 864"/>
            <p:cNvSpPr/>
            <p:nvPr/>
          </p:nvSpPr>
          <p:spPr>
            <a:xfrm>
              <a:off x="1769701" y="4735549"/>
              <a:ext cx="45719" cy="45719"/>
            </a:xfrm>
            <a:prstGeom prst="ellipse">
              <a:avLst/>
            </a:prstGeom>
            <a:solidFill>
              <a:srgbClr val="660033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66" name="円/楕円 865"/>
            <p:cNvSpPr/>
            <p:nvPr/>
          </p:nvSpPr>
          <p:spPr>
            <a:xfrm>
              <a:off x="1769701" y="4883187"/>
              <a:ext cx="45719" cy="45719"/>
            </a:xfrm>
            <a:prstGeom prst="ellipse">
              <a:avLst/>
            </a:prstGeom>
            <a:solidFill>
              <a:srgbClr val="660033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67" name="片側の 2 つの角を丸めた四角形 866"/>
            <p:cNvSpPr/>
            <p:nvPr/>
          </p:nvSpPr>
          <p:spPr>
            <a:xfrm rot="9900000">
              <a:off x="1985632" y="4782380"/>
              <a:ext cx="66597" cy="175442"/>
            </a:xfrm>
            <a:prstGeom prst="round2SameRect">
              <a:avLst/>
            </a:prstGeom>
            <a:solidFill>
              <a:srgbClr val="FFC000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68" name="片側の 2 つの角を丸めた四角形 867"/>
            <p:cNvSpPr/>
            <p:nvPr/>
          </p:nvSpPr>
          <p:spPr>
            <a:xfrm rot="11700000" flipH="1">
              <a:off x="1537254" y="4782380"/>
              <a:ext cx="66597" cy="175442"/>
            </a:xfrm>
            <a:prstGeom prst="round2SameRect">
              <a:avLst/>
            </a:prstGeom>
            <a:solidFill>
              <a:srgbClr val="FFC000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69" name="フリーフォーム 868"/>
            <p:cNvSpPr/>
            <p:nvPr/>
          </p:nvSpPr>
          <p:spPr>
            <a:xfrm>
              <a:off x="1552672" y="5980211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25400 w 238328"/>
                <a:gd name="connsiteY3" fmla="*/ 142875 h 142875"/>
                <a:gd name="connsiteX4" fmla="*/ 0 w 238328"/>
                <a:gd name="connsiteY4" fmla="*/ 117475 h 142875"/>
                <a:gd name="connsiteX5" fmla="*/ 0 w 238328"/>
                <a:gd name="connsiteY5" fmla="*/ 71438 h 142875"/>
                <a:gd name="connsiteX6" fmla="*/ 71438 w 238328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E7E6E6">
                <a:lumMod val="2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70" name="フリーフォーム 869"/>
            <p:cNvSpPr/>
            <p:nvPr/>
          </p:nvSpPr>
          <p:spPr>
            <a:xfrm>
              <a:off x="1791001" y="5980211"/>
              <a:ext cx="238329" cy="142875"/>
            </a:xfrm>
            <a:custGeom>
              <a:avLst/>
              <a:gdLst>
                <a:gd name="connsiteX0" fmla="*/ 0 w 238329"/>
                <a:gd name="connsiteY0" fmla="*/ 0 h 142875"/>
                <a:gd name="connsiteX1" fmla="*/ 166891 w 238329"/>
                <a:gd name="connsiteY1" fmla="*/ 0 h 142875"/>
                <a:gd name="connsiteX2" fmla="*/ 238329 w 238329"/>
                <a:gd name="connsiteY2" fmla="*/ 71438 h 142875"/>
                <a:gd name="connsiteX3" fmla="*/ 238328 w 238329"/>
                <a:gd name="connsiteY3" fmla="*/ 117475 h 142875"/>
                <a:gd name="connsiteX4" fmla="*/ 212928 w 238329"/>
                <a:gd name="connsiteY4" fmla="*/ 142875 h 142875"/>
                <a:gd name="connsiteX5" fmla="*/ 0 w 238329"/>
                <a:gd name="connsiteY5" fmla="*/ 142875 h 142875"/>
                <a:gd name="connsiteX6" fmla="*/ 0 w 238329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9" h="142875">
                  <a:moveTo>
                    <a:pt x="0" y="0"/>
                  </a:moveTo>
                  <a:lnTo>
                    <a:pt x="166891" y="0"/>
                  </a:lnTo>
                  <a:cubicBezTo>
                    <a:pt x="206345" y="0"/>
                    <a:pt x="238329" y="31984"/>
                    <a:pt x="238329" y="71438"/>
                  </a:cubicBezTo>
                  <a:cubicBezTo>
                    <a:pt x="238329" y="86784"/>
                    <a:pt x="238328" y="102129"/>
                    <a:pt x="238328" y="117475"/>
                  </a:cubicBezTo>
                  <a:cubicBezTo>
                    <a:pt x="238328" y="131503"/>
                    <a:pt x="226956" y="142875"/>
                    <a:pt x="212928" y="142875"/>
                  </a:cubicBezTo>
                  <a:lnTo>
                    <a:pt x="0" y="142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7E6E6">
                <a:lumMod val="2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71" name="角丸四角形 870"/>
            <p:cNvSpPr/>
            <p:nvPr/>
          </p:nvSpPr>
          <p:spPr>
            <a:xfrm>
              <a:off x="1666289" y="37828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72" name="角丸四角形 871"/>
            <p:cNvSpPr/>
            <p:nvPr/>
          </p:nvSpPr>
          <p:spPr>
            <a:xfrm>
              <a:off x="1864605" y="37828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73" name="フリーフォーム 872"/>
            <p:cNvSpPr/>
            <p:nvPr/>
          </p:nvSpPr>
          <p:spPr>
            <a:xfrm rot="1800000">
              <a:off x="1620550" y="3535516"/>
              <a:ext cx="70673" cy="207918"/>
            </a:xfrm>
            <a:custGeom>
              <a:avLst/>
              <a:gdLst>
                <a:gd name="connsiteX0" fmla="*/ 16353 w 55911"/>
                <a:gd name="connsiteY0" fmla="*/ 19101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0" fmla="*/ 16353 w 55911"/>
                <a:gd name="connsiteY0" fmla="*/ 19101 h 229694"/>
                <a:gd name="connsiteX1" fmla="*/ 27061 w 55911"/>
                <a:gd name="connsiteY1" fmla="*/ 11042 h 229694"/>
                <a:gd name="connsiteX2" fmla="*/ 49438 w 55911"/>
                <a:gd name="connsiteY2" fmla="*/ 0 h 229694"/>
                <a:gd name="connsiteX3" fmla="*/ 35334 w 55911"/>
                <a:gd name="connsiteY3" fmla="*/ 37302 h 229694"/>
                <a:gd name="connsiteX4" fmla="*/ 27955 w 55911"/>
                <a:gd name="connsiteY4" fmla="*/ 106288 h 229694"/>
                <a:gd name="connsiteX5" fmla="*/ 55911 w 55911"/>
                <a:gd name="connsiteY5" fmla="*/ 229694 h 229694"/>
                <a:gd name="connsiteX6" fmla="*/ 0 w 55911"/>
                <a:gd name="connsiteY6" fmla="*/ 106288 h 229694"/>
                <a:gd name="connsiteX7" fmla="*/ 4394 w 55911"/>
                <a:gd name="connsiteY7" fmla="*/ 58253 h 229694"/>
                <a:gd name="connsiteX8" fmla="*/ 16353 w 55911"/>
                <a:gd name="connsiteY8" fmla="*/ 19101 h 229694"/>
                <a:gd name="connsiteX0" fmla="*/ 27061 w 67665"/>
                <a:gd name="connsiteY0" fmla="*/ 11042 h 229694"/>
                <a:gd name="connsiteX1" fmla="*/ 49438 w 67665"/>
                <a:gd name="connsiteY1" fmla="*/ 0 h 229694"/>
                <a:gd name="connsiteX2" fmla="*/ 35334 w 67665"/>
                <a:gd name="connsiteY2" fmla="*/ 37302 h 229694"/>
                <a:gd name="connsiteX3" fmla="*/ 27955 w 67665"/>
                <a:gd name="connsiteY3" fmla="*/ 106288 h 229694"/>
                <a:gd name="connsiteX4" fmla="*/ 55911 w 67665"/>
                <a:gd name="connsiteY4" fmla="*/ 229694 h 229694"/>
                <a:gd name="connsiteX5" fmla="*/ 0 w 67665"/>
                <a:gd name="connsiteY5" fmla="*/ 106288 h 229694"/>
                <a:gd name="connsiteX6" fmla="*/ 4394 w 67665"/>
                <a:gd name="connsiteY6" fmla="*/ 58253 h 229694"/>
                <a:gd name="connsiteX7" fmla="*/ 16353 w 67665"/>
                <a:gd name="connsiteY7" fmla="*/ 19101 h 229694"/>
                <a:gd name="connsiteX8" fmla="*/ 67665 w 67665"/>
                <a:gd name="connsiteY8" fmla="*/ 102482 h 229694"/>
                <a:gd name="connsiteX0" fmla="*/ 27061 w 55911"/>
                <a:gd name="connsiteY0" fmla="*/ 11042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7" fmla="*/ 16353 w 55911"/>
                <a:gd name="connsiteY7" fmla="*/ 19101 h 229694"/>
                <a:gd name="connsiteX0" fmla="*/ 49438 w 55911"/>
                <a:gd name="connsiteY0" fmla="*/ 0 h 229694"/>
                <a:gd name="connsiteX1" fmla="*/ 35334 w 55911"/>
                <a:gd name="connsiteY1" fmla="*/ 37302 h 229694"/>
                <a:gd name="connsiteX2" fmla="*/ 27955 w 55911"/>
                <a:gd name="connsiteY2" fmla="*/ 106288 h 229694"/>
                <a:gd name="connsiteX3" fmla="*/ 55911 w 55911"/>
                <a:gd name="connsiteY3" fmla="*/ 229694 h 229694"/>
                <a:gd name="connsiteX4" fmla="*/ 0 w 55911"/>
                <a:gd name="connsiteY4" fmla="*/ 106288 h 229694"/>
                <a:gd name="connsiteX5" fmla="*/ 4394 w 55911"/>
                <a:gd name="connsiteY5" fmla="*/ 58253 h 229694"/>
                <a:gd name="connsiteX6" fmla="*/ 16353 w 55911"/>
                <a:gd name="connsiteY6" fmla="*/ 19101 h 2296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5911" h="229694">
                  <a:moveTo>
                    <a:pt x="49438" y="0"/>
                  </a:moveTo>
                  <a:lnTo>
                    <a:pt x="35334" y="37302"/>
                  </a:lnTo>
                  <a:cubicBezTo>
                    <a:pt x="30544" y="58443"/>
                    <a:pt x="27955" y="82011"/>
                    <a:pt x="27955" y="106288"/>
                  </a:cubicBezTo>
                  <a:cubicBezTo>
                    <a:pt x="27955" y="154842"/>
                    <a:pt x="38312" y="200562"/>
                    <a:pt x="55911" y="229694"/>
                  </a:cubicBezTo>
                  <a:cubicBezTo>
                    <a:pt x="25032" y="229694"/>
                    <a:pt x="0" y="174443"/>
                    <a:pt x="0" y="106288"/>
                  </a:cubicBezTo>
                  <a:cubicBezTo>
                    <a:pt x="0" y="89249"/>
                    <a:pt x="1565" y="73017"/>
                    <a:pt x="4394" y="58253"/>
                  </a:cubicBezTo>
                  <a:lnTo>
                    <a:pt x="16353" y="19101"/>
                  </a:lnTo>
                </a:path>
              </a:pathLst>
            </a:cu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74" name="フリーフォーム 873"/>
            <p:cNvSpPr/>
            <p:nvPr/>
          </p:nvSpPr>
          <p:spPr>
            <a:xfrm rot="1800000">
              <a:off x="1669125" y="3523792"/>
              <a:ext cx="70673" cy="207918"/>
            </a:xfrm>
            <a:custGeom>
              <a:avLst/>
              <a:gdLst>
                <a:gd name="connsiteX0" fmla="*/ 16353 w 55911"/>
                <a:gd name="connsiteY0" fmla="*/ 19101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0" fmla="*/ 16353 w 55911"/>
                <a:gd name="connsiteY0" fmla="*/ 19101 h 229694"/>
                <a:gd name="connsiteX1" fmla="*/ 27061 w 55911"/>
                <a:gd name="connsiteY1" fmla="*/ 11042 h 229694"/>
                <a:gd name="connsiteX2" fmla="*/ 49438 w 55911"/>
                <a:gd name="connsiteY2" fmla="*/ 0 h 229694"/>
                <a:gd name="connsiteX3" fmla="*/ 35334 w 55911"/>
                <a:gd name="connsiteY3" fmla="*/ 37302 h 229694"/>
                <a:gd name="connsiteX4" fmla="*/ 27955 w 55911"/>
                <a:gd name="connsiteY4" fmla="*/ 106288 h 229694"/>
                <a:gd name="connsiteX5" fmla="*/ 55911 w 55911"/>
                <a:gd name="connsiteY5" fmla="*/ 229694 h 229694"/>
                <a:gd name="connsiteX6" fmla="*/ 0 w 55911"/>
                <a:gd name="connsiteY6" fmla="*/ 106288 h 229694"/>
                <a:gd name="connsiteX7" fmla="*/ 4394 w 55911"/>
                <a:gd name="connsiteY7" fmla="*/ 58253 h 229694"/>
                <a:gd name="connsiteX8" fmla="*/ 16353 w 55911"/>
                <a:gd name="connsiteY8" fmla="*/ 19101 h 229694"/>
                <a:gd name="connsiteX0" fmla="*/ 27061 w 67665"/>
                <a:gd name="connsiteY0" fmla="*/ 11042 h 229694"/>
                <a:gd name="connsiteX1" fmla="*/ 49438 w 67665"/>
                <a:gd name="connsiteY1" fmla="*/ 0 h 229694"/>
                <a:gd name="connsiteX2" fmla="*/ 35334 w 67665"/>
                <a:gd name="connsiteY2" fmla="*/ 37302 h 229694"/>
                <a:gd name="connsiteX3" fmla="*/ 27955 w 67665"/>
                <a:gd name="connsiteY3" fmla="*/ 106288 h 229694"/>
                <a:gd name="connsiteX4" fmla="*/ 55911 w 67665"/>
                <a:gd name="connsiteY4" fmla="*/ 229694 h 229694"/>
                <a:gd name="connsiteX5" fmla="*/ 0 w 67665"/>
                <a:gd name="connsiteY5" fmla="*/ 106288 h 229694"/>
                <a:gd name="connsiteX6" fmla="*/ 4394 w 67665"/>
                <a:gd name="connsiteY6" fmla="*/ 58253 h 229694"/>
                <a:gd name="connsiteX7" fmla="*/ 16353 w 67665"/>
                <a:gd name="connsiteY7" fmla="*/ 19101 h 229694"/>
                <a:gd name="connsiteX8" fmla="*/ 67665 w 67665"/>
                <a:gd name="connsiteY8" fmla="*/ 102482 h 229694"/>
                <a:gd name="connsiteX0" fmla="*/ 27061 w 55911"/>
                <a:gd name="connsiteY0" fmla="*/ 11042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7" fmla="*/ 16353 w 55911"/>
                <a:gd name="connsiteY7" fmla="*/ 19101 h 229694"/>
                <a:gd name="connsiteX0" fmla="*/ 49438 w 55911"/>
                <a:gd name="connsiteY0" fmla="*/ 0 h 229694"/>
                <a:gd name="connsiteX1" fmla="*/ 35334 w 55911"/>
                <a:gd name="connsiteY1" fmla="*/ 37302 h 229694"/>
                <a:gd name="connsiteX2" fmla="*/ 27955 w 55911"/>
                <a:gd name="connsiteY2" fmla="*/ 106288 h 229694"/>
                <a:gd name="connsiteX3" fmla="*/ 55911 w 55911"/>
                <a:gd name="connsiteY3" fmla="*/ 229694 h 229694"/>
                <a:gd name="connsiteX4" fmla="*/ 0 w 55911"/>
                <a:gd name="connsiteY4" fmla="*/ 106288 h 229694"/>
                <a:gd name="connsiteX5" fmla="*/ 4394 w 55911"/>
                <a:gd name="connsiteY5" fmla="*/ 58253 h 229694"/>
                <a:gd name="connsiteX6" fmla="*/ 16353 w 55911"/>
                <a:gd name="connsiteY6" fmla="*/ 19101 h 2296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5911" h="229694">
                  <a:moveTo>
                    <a:pt x="49438" y="0"/>
                  </a:moveTo>
                  <a:lnTo>
                    <a:pt x="35334" y="37302"/>
                  </a:lnTo>
                  <a:cubicBezTo>
                    <a:pt x="30544" y="58443"/>
                    <a:pt x="27955" y="82011"/>
                    <a:pt x="27955" y="106288"/>
                  </a:cubicBezTo>
                  <a:cubicBezTo>
                    <a:pt x="27955" y="154842"/>
                    <a:pt x="38312" y="200562"/>
                    <a:pt x="55911" y="229694"/>
                  </a:cubicBezTo>
                  <a:cubicBezTo>
                    <a:pt x="25032" y="229694"/>
                    <a:pt x="0" y="174443"/>
                    <a:pt x="0" y="106288"/>
                  </a:cubicBezTo>
                  <a:cubicBezTo>
                    <a:pt x="0" y="89249"/>
                    <a:pt x="1565" y="73017"/>
                    <a:pt x="4394" y="58253"/>
                  </a:cubicBezTo>
                  <a:lnTo>
                    <a:pt x="16353" y="19101"/>
                  </a:lnTo>
                </a:path>
              </a:pathLst>
            </a:custGeom>
            <a:solidFill>
              <a:srgbClr val="6633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875" name="グループ化 874"/>
            <p:cNvGrpSpPr/>
            <p:nvPr/>
          </p:nvGrpSpPr>
          <p:grpSpPr>
            <a:xfrm>
              <a:off x="1655886" y="4591823"/>
              <a:ext cx="288712" cy="213064"/>
              <a:chOff x="1788414" y="1367468"/>
              <a:chExt cx="288712" cy="213064"/>
            </a:xfrm>
          </p:grpSpPr>
          <p:sp>
            <p:nvSpPr>
              <p:cNvPr id="880" name="フリーフォーム 879"/>
              <p:cNvSpPr/>
              <p:nvPr/>
            </p:nvSpPr>
            <p:spPr>
              <a:xfrm rot="7200000">
                <a:off x="1810541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81" name="フリーフォーム 880"/>
              <p:cNvSpPr/>
              <p:nvPr/>
            </p:nvSpPr>
            <p:spPr>
              <a:xfrm rot="14400000" flipH="1">
                <a:off x="1841936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876" name="グループ化 875"/>
            <p:cNvGrpSpPr/>
            <p:nvPr/>
          </p:nvGrpSpPr>
          <p:grpSpPr>
            <a:xfrm>
              <a:off x="1272774" y="4235654"/>
              <a:ext cx="1054035" cy="518929"/>
              <a:chOff x="1272774" y="4235654"/>
              <a:chExt cx="1054035" cy="518929"/>
            </a:xfrm>
          </p:grpSpPr>
          <p:sp>
            <p:nvSpPr>
              <p:cNvPr id="878" name="片側の 2 つの角を丸めた四角形 590"/>
              <p:cNvSpPr/>
              <p:nvPr/>
            </p:nvSpPr>
            <p:spPr>
              <a:xfrm rot="2700000">
                <a:off x="1272754" y="4235674"/>
                <a:ext cx="518929" cy="518890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355036 w 467742"/>
                  <a:gd name="connsiteY2" fmla="*/ 298929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6061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5017 w 467742"/>
                  <a:gd name="connsiteY0" fmla="*/ 51188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62799 w 467742"/>
                  <a:gd name="connsiteY2" fmla="*/ 21541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518929"/>
                  <a:gd name="connsiteY0" fmla="*/ 152216 h 518890"/>
                  <a:gd name="connsiteX1" fmla="*/ 147309 w 518929"/>
                  <a:gd name="connsiteY1" fmla="*/ 351643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3669 w 518929"/>
                  <a:gd name="connsiteY0" fmla="*/ 152216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5016 w 518929"/>
                  <a:gd name="connsiteY0" fmla="*/ 137399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18929" h="518890">
                    <a:moveTo>
                      <a:pt x="145016" y="137399"/>
                    </a:moveTo>
                    <a:cubicBezTo>
                      <a:pt x="146229" y="203875"/>
                      <a:pt x="143401" y="274391"/>
                      <a:pt x="144614" y="340867"/>
                    </a:cubicBezTo>
                    <a:lnTo>
                      <a:pt x="462799" y="215413"/>
                    </a:lnTo>
                    <a:lnTo>
                      <a:pt x="518929" y="355631"/>
                    </a:lnTo>
                    <a:lnTo>
                      <a:pt x="90928" y="516630"/>
                    </a:lnTo>
                    <a:cubicBezTo>
                      <a:pt x="51836" y="526550"/>
                      <a:pt x="12105" y="502902"/>
                      <a:pt x="2185" y="463811"/>
                    </a:cubicBezTo>
                    <a:cubicBezTo>
                      <a:pt x="-527" y="453126"/>
                      <a:pt x="-730" y="442395"/>
                      <a:pt x="1661" y="432324"/>
                    </a:cubicBezTo>
                    <a:lnTo>
                      <a:pt x="1661" y="0"/>
                    </a:lnTo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79" name="片側の 2 つの角を丸めた四角形 590"/>
              <p:cNvSpPr/>
              <p:nvPr/>
            </p:nvSpPr>
            <p:spPr>
              <a:xfrm rot="18900000" flipH="1">
                <a:off x="1807880" y="4235676"/>
                <a:ext cx="518929" cy="518890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355036 w 467742"/>
                  <a:gd name="connsiteY2" fmla="*/ 298929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6061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5017 w 467742"/>
                  <a:gd name="connsiteY0" fmla="*/ 51188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62799 w 467742"/>
                  <a:gd name="connsiteY2" fmla="*/ 21541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518929"/>
                  <a:gd name="connsiteY0" fmla="*/ 152216 h 518890"/>
                  <a:gd name="connsiteX1" fmla="*/ 147309 w 518929"/>
                  <a:gd name="connsiteY1" fmla="*/ 351643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3669 w 518929"/>
                  <a:gd name="connsiteY0" fmla="*/ 152216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5016 w 518929"/>
                  <a:gd name="connsiteY0" fmla="*/ 137399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18929" h="518890">
                    <a:moveTo>
                      <a:pt x="145016" y="137399"/>
                    </a:moveTo>
                    <a:cubicBezTo>
                      <a:pt x="146229" y="203875"/>
                      <a:pt x="143401" y="274391"/>
                      <a:pt x="144614" y="340867"/>
                    </a:cubicBezTo>
                    <a:lnTo>
                      <a:pt x="462799" y="215413"/>
                    </a:lnTo>
                    <a:lnTo>
                      <a:pt x="518929" y="355631"/>
                    </a:lnTo>
                    <a:lnTo>
                      <a:pt x="90928" y="516630"/>
                    </a:lnTo>
                    <a:cubicBezTo>
                      <a:pt x="51836" y="526550"/>
                      <a:pt x="12105" y="502902"/>
                      <a:pt x="2185" y="463811"/>
                    </a:cubicBezTo>
                    <a:cubicBezTo>
                      <a:pt x="-527" y="453126"/>
                      <a:pt x="-730" y="442395"/>
                      <a:pt x="1661" y="432324"/>
                    </a:cubicBezTo>
                    <a:lnTo>
                      <a:pt x="1661" y="0"/>
                    </a:lnTo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77" name="月 876"/>
            <p:cNvSpPr/>
            <p:nvPr/>
          </p:nvSpPr>
          <p:spPr>
            <a:xfrm rot="18000000">
              <a:off x="1838146" y="3673046"/>
              <a:ext cx="12795" cy="87969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882" name="グループ化 881"/>
          <p:cNvGrpSpPr/>
          <p:nvPr/>
        </p:nvGrpSpPr>
        <p:grpSpPr>
          <a:xfrm>
            <a:off x="2808278" y="4731124"/>
            <a:ext cx="646294" cy="1588217"/>
            <a:chOff x="2753910" y="3532875"/>
            <a:chExt cx="1054035" cy="2590211"/>
          </a:xfrm>
        </p:grpSpPr>
        <p:sp>
          <p:nvSpPr>
            <p:cNvPr id="883" name="月 882"/>
            <p:cNvSpPr/>
            <p:nvPr/>
          </p:nvSpPr>
          <p:spPr>
            <a:xfrm rot="18000000" flipH="1">
              <a:off x="3277583" y="3432791"/>
              <a:ext cx="166333" cy="394977"/>
            </a:xfrm>
            <a:prstGeom prst="moon">
              <a:avLst>
                <a:gd name="adj" fmla="val 77201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84" name="台形 883"/>
            <p:cNvSpPr/>
            <p:nvPr/>
          </p:nvSpPr>
          <p:spPr>
            <a:xfrm>
              <a:off x="3188643" y="3957744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85" name="台形 884"/>
            <p:cNvSpPr/>
            <p:nvPr/>
          </p:nvSpPr>
          <p:spPr>
            <a:xfrm rot="10800000">
              <a:off x="3113950" y="4097910"/>
              <a:ext cx="336120" cy="585742"/>
            </a:xfrm>
            <a:prstGeom prst="trapezoid">
              <a:avLst>
                <a:gd name="adj" fmla="val 37044"/>
              </a:avLst>
            </a:prstGeom>
            <a:solidFill>
              <a:sysClr val="window" lastClr="FFFFFF">
                <a:lumMod val="7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86" name="台形 885"/>
            <p:cNvSpPr/>
            <p:nvPr/>
          </p:nvSpPr>
          <p:spPr>
            <a:xfrm rot="10800000" flipV="1">
              <a:off x="3237339" y="4171307"/>
              <a:ext cx="89340" cy="263781"/>
            </a:xfrm>
            <a:prstGeom prst="trapezoid">
              <a:avLst/>
            </a:prstGeom>
            <a:solidFill>
              <a:srgbClr val="70AD47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87" name="フリーフォーム 886"/>
            <p:cNvSpPr/>
            <p:nvPr/>
          </p:nvSpPr>
          <p:spPr>
            <a:xfrm>
              <a:off x="3016720" y="4972049"/>
              <a:ext cx="259233" cy="1040131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pattFill prst="nar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88" name="フリーフォーム 887"/>
            <p:cNvSpPr/>
            <p:nvPr/>
          </p:nvSpPr>
          <p:spPr>
            <a:xfrm>
              <a:off x="3275953" y="4972049"/>
              <a:ext cx="259235" cy="1040131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pattFill prst="nar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89" name="台形 888"/>
            <p:cNvSpPr/>
            <p:nvPr/>
          </p:nvSpPr>
          <p:spPr>
            <a:xfrm rot="10800000">
              <a:off x="3237339" y="4097334"/>
              <a:ext cx="89340" cy="73973"/>
            </a:xfrm>
            <a:prstGeom prst="trapezoid">
              <a:avLst/>
            </a:prstGeom>
            <a:solidFill>
              <a:srgbClr val="70AD47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90" name="フリーフォーム 889"/>
            <p:cNvSpPr/>
            <p:nvPr/>
          </p:nvSpPr>
          <p:spPr>
            <a:xfrm rot="10800000">
              <a:off x="3113950" y="4097336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ysClr val="window" lastClr="FFFFFF">
                <a:lumMod val="7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91" name="フリーフォーム 890"/>
            <p:cNvSpPr/>
            <p:nvPr/>
          </p:nvSpPr>
          <p:spPr>
            <a:xfrm>
              <a:off x="2985144" y="4097337"/>
              <a:ext cx="593730" cy="992180"/>
            </a:xfrm>
            <a:custGeom>
              <a:avLst/>
              <a:gdLst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525283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298041 w 593730"/>
                <a:gd name="connsiteY2" fmla="*/ 318114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93730" h="992180">
                  <a:moveTo>
                    <a:pt x="98957" y="0"/>
                  </a:moveTo>
                  <a:lnTo>
                    <a:pt x="154266" y="0"/>
                  </a:lnTo>
                  <a:lnTo>
                    <a:pt x="298041" y="318114"/>
                  </a:ln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523860" y="638690"/>
                  </a:lnTo>
                  <a:lnTo>
                    <a:pt x="589909" y="948532"/>
                  </a:lnTo>
                  <a:lnTo>
                    <a:pt x="323658" y="992180"/>
                  </a:lnTo>
                  <a:lnTo>
                    <a:pt x="289987" y="940147"/>
                  </a:lnTo>
                  <a:lnTo>
                    <a:pt x="257635" y="990141"/>
                  </a:lnTo>
                  <a:lnTo>
                    <a:pt x="3820" y="948532"/>
                  </a:lnTo>
                  <a:lnTo>
                    <a:pt x="69871" y="638688"/>
                  </a:lnTo>
                  <a:lnTo>
                    <a:pt x="0" y="101424"/>
                  </a:ln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pattFill prst="nar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92" name="フリーフォーム 891"/>
            <p:cNvSpPr/>
            <p:nvPr/>
          </p:nvSpPr>
          <p:spPr>
            <a:xfrm flipH="1">
              <a:off x="3088728" y="4098414"/>
              <a:ext cx="209712" cy="364831"/>
            </a:xfrm>
            <a:custGeom>
              <a:avLst/>
              <a:gdLst>
                <a:gd name="connsiteX0" fmla="*/ 200187 w 209712"/>
                <a:gd name="connsiteY0" fmla="*/ 0 h 364831"/>
                <a:gd name="connsiteX1" fmla="*/ 147800 w 209712"/>
                <a:gd name="connsiteY1" fmla="*/ 2382 h 364831"/>
                <a:gd name="connsiteX2" fmla="*/ 0 w 209712"/>
                <a:gd name="connsiteY2" fmla="*/ 318605 h 364831"/>
                <a:gd name="connsiteX3" fmla="*/ 23255 w 209712"/>
                <a:gd name="connsiteY3" fmla="*/ 364831 h 364831"/>
                <a:gd name="connsiteX4" fmla="*/ 195425 w 209712"/>
                <a:gd name="connsiteY4" fmla="*/ 202407 h 364831"/>
                <a:gd name="connsiteX5" fmla="*/ 126369 w 209712"/>
                <a:gd name="connsiteY5" fmla="*/ 183357 h 364831"/>
                <a:gd name="connsiteX6" fmla="*/ 209712 w 209712"/>
                <a:gd name="connsiteY6" fmla="*/ 166688 h 3648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09712" h="364831">
                  <a:moveTo>
                    <a:pt x="200187" y="0"/>
                  </a:moveTo>
                  <a:lnTo>
                    <a:pt x="147800" y="2382"/>
                  </a:lnTo>
                  <a:lnTo>
                    <a:pt x="0" y="318605"/>
                  </a:lnTo>
                  <a:lnTo>
                    <a:pt x="23255" y="364831"/>
                  </a:lnTo>
                  <a:lnTo>
                    <a:pt x="195425" y="202407"/>
                  </a:lnTo>
                  <a:lnTo>
                    <a:pt x="126369" y="183357"/>
                  </a:lnTo>
                  <a:lnTo>
                    <a:pt x="209712" y="166688"/>
                  </a:lnTo>
                  <a:close/>
                </a:path>
              </a:pathLst>
            </a:custGeom>
            <a:pattFill prst="nar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93" name="フリーフォーム 892"/>
            <p:cNvSpPr/>
            <p:nvPr/>
          </p:nvSpPr>
          <p:spPr>
            <a:xfrm>
              <a:off x="3219341" y="4098413"/>
              <a:ext cx="266700" cy="440532"/>
            </a:xfrm>
            <a:custGeom>
              <a:avLst/>
              <a:gdLst>
                <a:gd name="connsiteX0" fmla="*/ 204788 w 266700"/>
                <a:gd name="connsiteY0" fmla="*/ 4763 h 440532"/>
                <a:gd name="connsiteX1" fmla="*/ 0 w 266700"/>
                <a:gd name="connsiteY1" fmla="*/ 440532 h 440532"/>
                <a:gd name="connsiteX2" fmla="*/ 252413 w 266700"/>
                <a:gd name="connsiteY2" fmla="*/ 202407 h 440532"/>
                <a:gd name="connsiteX3" fmla="*/ 183357 w 266700"/>
                <a:gd name="connsiteY3" fmla="*/ 183357 h 440532"/>
                <a:gd name="connsiteX4" fmla="*/ 266700 w 266700"/>
                <a:gd name="connsiteY4" fmla="*/ 166688 h 440532"/>
                <a:gd name="connsiteX5" fmla="*/ 257175 w 266700"/>
                <a:gd name="connsiteY5" fmla="*/ 0 h 440532"/>
                <a:gd name="connsiteX6" fmla="*/ 204788 w 266700"/>
                <a:gd name="connsiteY6" fmla="*/ 4763 h 440532"/>
                <a:gd name="connsiteX0" fmla="*/ 204788 w 266700"/>
                <a:gd name="connsiteY0" fmla="*/ 2382 h 440532"/>
                <a:gd name="connsiteX1" fmla="*/ 0 w 266700"/>
                <a:gd name="connsiteY1" fmla="*/ 440532 h 440532"/>
                <a:gd name="connsiteX2" fmla="*/ 252413 w 266700"/>
                <a:gd name="connsiteY2" fmla="*/ 202407 h 440532"/>
                <a:gd name="connsiteX3" fmla="*/ 183357 w 266700"/>
                <a:gd name="connsiteY3" fmla="*/ 183357 h 440532"/>
                <a:gd name="connsiteX4" fmla="*/ 266700 w 266700"/>
                <a:gd name="connsiteY4" fmla="*/ 166688 h 440532"/>
                <a:gd name="connsiteX5" fmla="*/ 257175 w 266700"/>
                <a:gd name="connsiteY5" fmla="*/ 0 h 440532"/>
                <a:gd name="connsiteX6" fmla="*/ 204788 w 266700"/>
                <a:gd name="connsiteY6" fmla="*/ 2382 h 4405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66700" h="440532">
                  <a:moveTo>
                    <a:pt x="204788" y="2382"/>
                  </a:moveTo>
                  <a:lnTo>
                    <a:pt x="0" y="440532"/>
                  </a:lnTo>
                  <a:lnTo>
                    <a:pt x="252413" y="202407"/>
                  </a:lnTo>
                  <a:lnTo>
                    <a:pt x="183357" y="183357"/>
                  </a:lnTo>
                  <a:lnTo>
                    <a:pt x="266700" y="166688"/>
                  </a:lnTo>
                  <a:lnTo>
                    <a:pt x="257175" y="0"/>
                  </a:lnTo>
                  <a:lnTo>
                    <a:pt x="204788" y="2382"/>
                  </a:lnTo>
                  <a:close/>
                </a:path>
              </a:pathLst>
            </a:custGeom>
            <a:pattFill prst="nar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94" name="円/楕円 893"/>
            <p:cNvSpPr/>
            <p:nvPr/>
          </p:nvSpPr>
          <p:spPr>
            <a:xfrm>
              <a:off x="3176889" y="4652636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95" name="円/楕円 894"/>
            <p:cNvSpPr/>
            <p:nvPr/>
          </p:nvSpPr>
          <p:spPr>
            <a:xfrm>
              <a:off x="3176889" y="4800274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96" name="円/楕円 895"/>
            <p:cNvSpPr/>
            <p:nvPr/>
          </p:nvSpPr>
          <p:spPr>
            <a:xfrm>
              <a:off x="3335348" y="4652636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97" name="円/楕円 896"/>
            <p:cNvSpPr/>
            <p:nvPr/>
          </p:nvSpPr>
          <p:spPr>
            <a:xfrm>
              <a:off x="3335348" y="4800274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98" name="フリーフォーム 897"/>
            <p:cNvSpPr/>
            <p:nvPr/>
          </p:nvSpPr>
          <p:spPr>
            <a:xfrm>
              <a:off x="3037625" y="5980211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25400 w 238328"/>
                <a:gd name="connsiteY3" fmla="*/ 142875 h 142875"/>
                <a:gd name="connsiteX4" fmla="*/ 0 w 238328"/>
                <a:gd name="connsiteY4" fmla="*/ 117475 h 142875"/>
                <a:gd name="connsiteX5" fmla="*/ 0 w 238328"/>
                <a:gd name="connsiteY5" fmla="*/ 71438 h 142875"/>
                <a:gd name="connsiteX6" fmla="*/ 71438 w 238328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99" name="フリーフォーム 898"/>
            <p:cNvSpPr/>
            <p:nvPr/>
          </p:nvSpPr>
          <p:spPr>
            <a:xfrm>
              <a:off x="3275954" y="5980211"/>
              <a:ext cx="238329" cy="142875"/>
            </a:xfrm>
            <a:custGeom>
              <a:avLst/>
              <a:gdLst>
                <a:gd name="connsiteX0" fmla="*/ 0 w 238329"/>
                <a:gd name="connsiteY0" fmla="*/ 0 h 142875"/>
                <a:gd name="connsiteX1" fmla="*/ 166891 w 238329"/>
                <a:gd name="connsiteY1" fmla="*/ 0 h 142875"/>
                <a:gd name="connsiteX2" fmla="*/ 238329 w 238329"/>
                <a:gd name="connsiteY2" fmla="*/ 71438 h 142875"/>
                <a:gd name="connsiteX3" fmla="*/ 238328 w 238329"/>
                <a:gd name="connsiteY3" fmla="*/ 117475 h 142875"/>
                <a:gd name="connsiteX4" fmla="*/ 212928 w 238329"/>
                <a:gd name="connsiteY4" fmla="*/ 142875 h 142875"/>
                <a:gd name="connsiteX5" fmla="*/ 0 w 238329"/>
                <a:gd name="connsiteY5" fmla="*/ 142875 h 142875"/>
                <a:gd name="connsiteX6" fmla="*/ 0 w 238329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9" h="142875">
                  <a:moveTo>
                    <a:pt x="0" y="0"/>
                  </a:moveTo>
                  <a:lnTo>
                    <a:pt x="166891" y="0"/>
                  </a:lnTo>
                  <a:cubicBezTo>
                    <a:pt x="206345" y="0"/>
                    <a:pt x="238329" y="31984"/>
                    <a:pt x="238329" y="71438"/>
                  </a:cubicBezTo>
                  <a:cubicBezTo>
                    <a:pt x="238329" y="86784"/>
                    <a:pt x="238328" y="102129"/>
                    <a:pt x="238328" y="117475"/>
                  </a:cubicBezTo>
                  <a:cubicBezTo>
                    <a:pt x="238328" y="131503"/>
                    <a:pt x="226956" y="142875"/>
                    <a:pt x="212928" y="142875"/>
                  </a:cubicBezTo>
                  <a:lnTo>
                    <a:pt x="0" y="142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00" name="円/楕円 899"/>
            <p:cNvSpPr/>
            <p:nvPr/>
          </p:nvSpPr>
          <p:spPr>
            <a:xfrm rot="900000" flipH="1">
              <a:off x="3442832" y="3757886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01" name="円/楕円 900"/>
            <p:cNvSpPr/>
            <p:nvPr/>
          </p:nvSpPr>
          <p:spPr>
            <a:xfrm rot="20700000">
              <a:off x="3027918" y="3757887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02" name="円/楕円 901"/>
            <p:cNvSpPr/>
            <p:nvPr/>
          </p:nvSpPr>
          <p:spPr>
            <a:xfrm>
              <a:off x="3071818" y="3551873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03" name="角丸四角形 902"/>
            <p:cNvSpPr/>
            <p:nvPr/>
          </p:nvSpPr>
          <p:spPr>
            <a:xfrm>
              <a:off x="3153416" y="37828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04" name="角丸四角形 903"/>
            <p:cNvSpPr/>
            <p:nvPr/>
          </p:nvSpPr>
          <p:spPr>
            <a:xfrm>
              <a:off x="3351732" y="37828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05" name="月 904"/>
            <p:cNvSpPr/>
            <p:nvPr/>
          </p:nvSpPr>
          <p:spPr>
            <a:xfrm rot="3600000">
              <a:off x="3100798" y="3418553"/>
              <a:ext cx="166333" cy="394977"/>
            </a:xfrm>
            <a:prstGeom prst="moon">
              <a:avLst>
                <a:gd name="adj" fmla="val 77201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06" name="フリーフォーム 905"/>
            <p:cNvSpPr/>
            <p:nvPr/>
          </p:nvSpPr>
          <p:spPr>
            <a:xfrm rot="2576703">
              <a:off x="3242046" y="3551988"/>
              <a:ext cx="70673" cy="178373"/>
            </a:xfrm>
            <a:custGeom>
              <a:avLst/>
              <a:gdLst>
                <a:gd name="connsiteX0" fmla="*/ 16353 w 55911"/>
                <a:gd name="connsiteY0" fmla="*/ 19101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0" fmla="*/ 16353 w 55911"/>
                <a:gd name="connsiteY0" fmla="*/ 19101 h 229694"/>
                <a:gd name="connsiteX1" fmla="*/ 27061 w 55911"/>
                <a:gd name="connsiteY1" fmla="*/ 11042 h 229694"/>
                <a:gd name="connsiteX2" fmla="*/ 49438 w 55911"/>
                <a:gd name="connsiteY2" fmla="*/ 0 h 229694"/>
                <a:gd name="connsiteX3" fmla="*/ 35334 w 55911"/>
                <a:gd name="connsiteY3" fmla="*/ 37302 h 229694"/>
                <a:gd name="connsiteX4" fmla="*/ 27955 w 55911"/>
                <a:gd name="connsiteY4" fmla="*/ 106288 h 229694"/>
                <a:gd name="connsiteX5" fmla="*/ 55911 w 55911"/>
                <a:gd name="connsiteY5" fmla="*/ 229694 h 229694"/>
                <a:gd name="connsiteX6" fmla="*/ 0 w 55911"/>
                <a:gd name="connsiteY6" fmla="*/ 106288 h 229694"/>
                <a:gd name="connsiteX7" fmla="*/ 4394 w 55911"/>
                <a:gd name="connsiteY7" fmla="*/ 58253 h 229694"/>
                <a:gd name="connsiteX8" fmla="*/ 16353 w 55911"/>
                <a:gd name="connsiteY8" fmla="*/ 19101 h 229694"/>
                <a:gd name="connsiteX0" fmla="*/ 27061 w 67665"/>
                <a:gd name="connsiteY0" fmla="*/ 11042 h 229694"/>
                <a:gd name="connsiteX1" fmla="*/ 49438 w 67665"/>
                <a:gd name="connsiteY1" fmla="*/ 0 h 229694"/>
                <a:gd name="connsiteX2" fmla="*/ 35334 w 67665"/>
                <a:gd name="connsiteY2" fmla="*/ 37302 h 229694"/>
                <a:gd name="connsiteX3" fmla="*/ 27955 w 67665"/>
                <a:gd name="connsiteY3" fmla="*/ 106288 h 229694"/>
                <a:gd name="connsiteX4" fmla="*/ 55911 w 67665"/>
                <a:gd name="connsiteY4" fmla="*/ 229694 h 229694"/>
                <a:gd name="connsiteX5" fmla="*/ 0 w 67665"/>
                <a:gd name="connsiteY5" fmla="*/ 106288 h 229694"/>
                <a:gd name="connsiteX6" fmla="*/ 4394 w 67665"/>
                <a:gd name="connsiteY6" fmla="*/ 58253 h 229694"/>
                <a:gd name="connsiteX7" fmla="*/ 16353 w 67665"/>
                <a:gd name="connsiteY7" fmla="*/ 19101 h 229694"/>
                <a:gd name="connsiteX8" fmla="*/ 67665 w 67665"/>
                <a:gd name="connsiteY8" fmla="*/ 102482 h 229694"/>
                <a:gd name="connsiteX0" fmla="*/ 27061 w 55911"/>
                <a:gd name="connsiteY0" fmla="*/ 11042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7" fmla="*/ 16353 w 55911"/>
                <a:gd name="connsiteY7" fmla="*/ 19101 h 229694"/>
                <a:gd name="connsiteX0" fmla="*/ 49438 w 55911"/>
                <a:gd name="connsiteY0" fmla="*/ 0 h 229694"/>
                <a:gd name="connsiteX1" fmla="*/ 35334 w 55911"/>
                <a:gd name="connsiteY1" fmla="*/ 37302 h 229694"/>
                <a:gd name="connsiteX2" fmla="*/ 27955 w 55911"/>
                <a:gd name="connsiteY2" fmla="*/ 106288 h 229694"/>
                <a:gd name="connsiteX3" fmla="*/ 55911 w 55911"/>
                <a:gd name="connsiteY3" fmla="*/ 229694 h 229694"/>
                <a:gd name="connsiteX4" fmla="*/ 0 w 55911"/>
                <a:gd name="connsiteY4" fmla="*/ 106288 h 229694"/>
                <a:gd name="connsiteX5" fmla="*/ 4394 w 55911"/>
                <a:gd name="connsiteY5" fmla="*/ 58253 h 229694"/>
                <a:gd name="connsiteX6" fmla="*/ 16353 w 55911"/>
                <a:gd name="connsiteY6" fmla="*/ 19101 h 2296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5911" h="229694">
                  <a:moveTo>
                    <a:pt x="49438" y="0"/>
                  </a:moveTo>
                  <a:lnTo>
                    <a:pt x="35334" y="37302"/>
                  </a:lnTo>
                  <a:cubicBezTo>
                    <a:pt x="30544" y="58443"/>
                    <a:pt x="27955" y="82011"/>
                    <a:pt x="27955" y="106288"/>
                  </a:cubicBezTo>
                  <a:cubicBezTo>
                    <a:pt x="27955" y="154842"/>
                    <a:pt x="38312" y="200562"/>
                    <a:pt x="55911" y="229694"/>
                  </a:cubicBezTo>
                  <a:cubicBezTo>
                    <a:pt x="25032" y="229694"/>
                    <a:pt x="0" y="174443"/>
                    <a:pt x="0" y="106288"/>
                  </a:cubicBezTo>
                  <a:cubicBezTo>
                    <a:pt x="0" y="89249"/>
                    <a:pt x="1565" y="73017"/>
                    <a:pt x="4394" y="58253"/>
                  </a:cubicBezTo>
                  <a:lnTo>
                    <a:pt x="16353" y="19101"/>
                  </a:lnTo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907" name="グループ化 906"/>
            <p:cNvGrpSpPr/>
            <p:nvPr/>
          </p:nvGrpSpPr>
          <p:grpSpPr>
            <a:xfrm>
              <a:off x="3137022" y="4591823"/>
              <a:ext cx="288712" cy="213064"/>
              <a:chOff x="1788414" y="1367468"/>
              <a:chExt cx="288712" cy="213064"/>
            </a:xfrm>
          </p:grpSpPr>
          <p:sp>
            <p:nvSpPr>
              <p:cNvPr id="912" name="フリーフォーム 911"/>
              <p:cNvSpPr/>
              <p:nvPr/>
            </p:nvSpPr>
            <p:spPr>
              <a:xfrm rot="7200000">
                <a:off x="1810541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13" name="フリーフォーム 912"/>
              <p:cNvSpPr/>
              <p:nvPr/>
            </p:nvSpPr>
            <p:spPr>
              <a:xfrm rot="14400000" flipH="1">
                <a:off x="1841936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08" name="グループ化 907"/>
            <p:cNvGrpSpPr/>
            <p:nvPr/>
          </p:nvGrpSpPr>
          <p:grpSpPr>
            <a:xfrm>
              <a:off x="2753910" y="4235654"/>
              <a:ext cx="1054035" cy="518929"/>
              <a:chOff x="1272774" y="4235654"/>
              <a:chExt cx="1054035" cy="518929"/>
            </a:xfrm>
          </p:grpSpPr>
          <p:sp>
            <p:nvSpPr>
              <p:cNvPr id="910" name="片側の 2 つの角を丸めた四角形 590"/>
              <p:cNvSpPr/>
              <p:nvPr/>
            </p:nvSpPr>
            <p:spPr>
              <a:xfrm rot="2700000">
                <a:off x="1272754" y="4235674"/>
                <a:ext cx="518929" cy="518890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355036 w 467742"/>
                  <a:gd name="connsiteY2" fmla="*/ 298929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6061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5017 w 467742"/>
                  <a:gd name="connsiteY0" fmla="*/ 51188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62799 w 467742"/>
                  <a:gd name="connsiteY2" fmla="*/ 21541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518929"/>
                  <a:gd name="connsiteY0" fmla="*/ 152216 h 518890"/>
                  <a:gd name="connsiteX1" fmla="*/ 147309 w 518929"/>
                  <a:gd name="connsiteY1" fmla="*/ 351643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3669 w 518929"/>
                  <a:gd name="connsiteY0" fmla="*/ 152216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5016 w 518929"/>
                  <a:gd name="connsiteY0" fmla="*/ 137399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18929" h="518890">
                    <a:moveTo>
                      <a:pt x="145016" y="137399"/>
                    </a:moveTo>
                    <a:cubicBezTo>
                      <a:pt x="146229" y="203875"/>
                      <a:pt x="143401" y="274391"/>
                      <a:pt x="144614" y="340867"/>
                    </a:cubicBezTo>
                    <a:lnTo>
                      <a:pt x="462799" y="215413"/>
                    </a:lnTo>
                    <a:lnTo>
                      <a:pt x="518929" y="355631"/>
                    </a:lnTo>
                    <a:lnTo>
                      <a:pt x="90928" y="516630"/>
                    </a:lnTo>
                    <a:cubicBezTo>
                      <a:pt x="51836" y="526550"/>
                      <a:pt x="12105" y="502902"/>
                      <a:pt x="2185" y="463811"/>
                    </a:cubicBezTo>
                    <a:cubicBezTo>
                      <a:pt x="-527" y="453126"/>
                      <a:pt x="-730" y="442395"/>
                      <a:pt x="1661" y="432324"/>
                    </a:cubicBezTo>
                    <a:lnTo>
                      <a:pt x="1661" y="0"/>
                    </a:lnTo>
                  </a:path>
                </a:pathLst>
              </a:custGeom>
              <a:pattFill prst="narVert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11" name="片側の 2 つの角を丸めた四角形 590"/>
              <p:cNvSpPr/>
              <p:nvPr/>
            </p:nvSpPr>
            <p:spPr>
              <a:xfrm rot="18900000" flipH="1">
                <a:off x="1807880" y="4235676"/>
                <a:ext cx="518929" cy="518890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355036 w 467742"/>
                  <a:gd name="connsiteY2" fmla="*/ 298929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6061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5017 w 467742"/>
                  <a:gd name="connsiteY0" fmla="*/ 51188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62799 w 467742"/>
                  <a:gd name="connsiteY2" fmla="*/ 21541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518929"/>
                  <a:gd name="connsiteY0" fmla="*/ 152216 h 518890"/>
                  <a:gd name="connsiteX1" fmla="*/ 147309 w 518929"/>
                  <a:gd name="connsiteY1" fmla="*/ 351643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3669 w 518929"/>
                  <a:gd name="connsiteY0" fmla="*/ 152216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5016 w 518929"/>
                  <a:gd name="connsiteY0" fmla="*/ 137399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18929" h="518890">
                    <a:moveTo>
                      <a:pt x="145016" y="137399"/>
                    </a:moveTo>
                    <a:cubicBezTo>
                      <a:pt x="146229" y="203875"/>
                      <a:pt x="143401" y="274391"/>
                      <a:pt x="144614" y="340867"/>
                    </a:cubicBezTo>
                    <a:lnTo>
                      <a:pt x="462799" y="215413"/>
                    </a:lnTo>
                    <a:lnTo>
                      <a:pt x="518929" y="355631"/>
                    </a:lnTo>
                    <a:lnTo>
                      <a:pt x="90928" y="516630"/>
                    </a:lnTo>
                    <a:cubicBezTo>
                      <a:pt x="51836" y="526550"/>
                      <a:pt x="12105" y="502902"/>
                      <a:pt x="2185" y="463811"/>
                    </a:cubicBezTo>
                    <a:cubicBezTo>
                      <a:pt x="-527" y="453126"/>
                      <a:pt x="-730" y="442395"/>
                      <a:pt x="1661" y="432324"/>
                    </a:cubicBezTo>
                    <a:lnTo>
                      <a:pt x="1661" y="0"/>
                    </a:lnTo>
                  </a:path>
                </a:pathLst>
              </a:custGeom>
              <a:pattFill prst="narVert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909" name="月 908"/>
            <p:cNvSpPr/>
            <p:nvPr/>
          </p:nvSpPr>
          <p:spPr>
            <a:xfrm rot="18000000">
              <a:off x="3331710" y="3673046"/>
              <a:ext cx="12795" cy="87969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914" name="グループ化 913"/>
          <p:cNvGrpSpPr/>
          <p:nvPr/>
        </p:nvGrpSpPr>
        <p:grpSpPr>
          <a:xfrm>
            <a:off x="4636259" y="4694914"/>
            <a:ext cx="655962" cy="1624426"/>
            <a:chOff x="4412062" y="3473822"/>
            <a:chExt cx="1069803" cy="2649264"/>
          </a:xfrm>
        </p:grpSpPr>
        <p:sp>
          <p:nvSpPr>
            <p:cNvPr id="915" name="星 24 914"/>
            <p:cNvSpPr/>
            <p:nvPr/>
          </p:nvSpPr>
          <p:spPr>
            <a:xfrm>
              <a:off x="4702455" y="3473822"/>
              <a:ext cx="480409" cy="489585"/>
            </a:xfrm>
            <a:prstGeom prst="star24">
              <a:avLst>
                <a:gd name="adj" fmla="val 47257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16" name="円/楕円 915"/>
            <p:cNvSpPr/>
            <p:nvPr/>
          </p:nvSpPr>
          <p:spPr>
            <a:xfrm rot="900000" flipH="1">
              <a:off x="5103118" y="3757886"/>
              <a:ext cx="81367" cy="125751"/>
            </a:xfrm>
            <a:prstGeom prst="ellipse">
              <a:avLst/>
            </a:prstGeom>
            <a:solidFill>
              <a:srgbClr val="ED7D31">
                <a:lumMod val="40000"/>
                <a:lumOff val="6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17" name="円/楕円 916"/>
            <p:cNvSpPr/>
            <p:nvPr/>
          </p:nvSpPr>
          <p:spPr>
            <a:xfrm rot="20700000">
              <a:off x="4697971" y="3757887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18" name="台形 917"/>
            <p:cNvSpPr/>
            <p:nvPr/>
          </p:nvSpPr>
          <p:spPr>
            <a:xfrm>
              <a:off x="4853481" y="3957744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19" name="台形 918"/>
            <p:cNvSpPr/>
            <p:nvPr/>
          </p:nvSpPr>
          <p:spPr>
            <a:xfrm rot="10800000">
              <a:off x="4778788" y="4097910"/>
              <a:ext cx="336120" cy="585742"/>
            </a:xfrm>
            <a:prstGeom prst="trapezoid">
              <a:avLst>
                <a:gd name="adj" fmla="val 37044"/>
              </a:avLst>
            </a:prstGeom>
            <a:solidFill>
              <a:srgbClr val="ED7D31">
                <a:lumMod val="40000"/>
                <a:lumOff val="6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20" name="円/楕円 919"/>
            <p:cNvSpPr/>
            <p:nvPr/>
          </p:nvSpPr>
          <p:spPr>
            <a:xfrm>
              <a:off x="4736656" y="3551873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21" name="フリーフォーム 920"/>
            <p:cNvSpPr/>
            <p:nvPr/>
          </p:nvSpPr>
          <p:spPr>
            <a:xfrm>
              <a:off x="4649982" y="4097336"/>
              <a:ext cx="593730" cy="717233"/>
            </a:xfrm>
            <a:custGeom>
              <a:avLst/>
              <a:gdLst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525283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23860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69871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23860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0014 w 593730"/>
                <a:gd name="connsiteY10" fmla="*/ 722313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30014 w 593730"/>
                <a:gd name="connsiteY9" fmla="*/ 722313 h 992180"/>
                <a:gd name="connsiteX10" fmla="*/ 38914 w 593730"/>
                <a:gd name="connsiteY10" fmla="*/ 638688 h 992180"/>
                <a:gd name="connsiteX11" fmla="*/ 0 w 593730"/>
                <a:gd name="connsiteY11" fmla="*/ 101424 h 992180"/>
                <a:gd name="connsiteX12" fmla="*/ 98957 w 593730"/>
                <a:gd name="connsiteY12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30014 w 593730"/>
                <a:gd name="connsiteY8" fmla="*/ 722313 h 992180"/>
                <a:gd name="connsiteX9" fmla="*/ 38914 w 593730"/>
                <a:gd name="connsiteY9" fmla="*/ 638688 h 992180"/>
                <a:gd name="connsiteX10" fmla="*/ 0 w 593730"/>
                <a:gd name="connsiteY10" fmla="*/ 101424 h 992180"/>
                <a:gd name="connsiteX11" fmla="*/ 98957 w 593730"/>
                <a:gd name="connsiteY11" fmla="*/ 0 h 992180"/>
                <a:gd name="connsiteX0" fmla="*/ 98957 w 593730"/>
                <a:gd name="connsiteY0" fmla="*/ 0 h 948532"/>
                <a:gd name="connsiteX1" fmla="*/ 154266 w 593730"/>
                <a:gd name="connsiteY1" fmla="*/ 0 h 948532"/>
                <a:gd name="connsiteX2" fmla="*/ 446578 w 593730"/>
                <a:gd name="connsiteY2" fmla="*/ 0 h 948532"/>
                <a:gd name="connsiteX3" fmla="*/ 494773 w 593730"/>
                <a:gd name="connsiteY3" fmla="*/ 0 h 948532"/>
                <a:gd name="connsiteX4" fmla="*/ 593730 w 593730"/>
                <a:gd name="connsiteY4" fmla="*/ 101424 h 948532"/>
                <a:gd name="connsiteX5" fmla="*/ 535767 w 593730"/>
                <a:gd name="connsiteY5" fmla="*/ 638690 h 948532"/>
                <a:gd name="connsiteX6" fmla="*/ 589909 w 593730"/>
                <a:gd name="connsiteY6" fmla="*/ 948532 h 948532"/>
                <a:gd name="connsiteX7" fmla="*/ 30014 w 593730"/>
                <a:gd name="connsiteY7" fmla="*/ 722313 h 948532"/>
                <a:gd name="connsiteX8" fmla="*/ 38914 w 593730"/>
                <a:gd name="connsiteY8" fmla="*/ 638688 h 948532"/>
                <a:gd name="connsiteX9" fmla="*/ 0 w 593730"/>
                <a:gd name="connsiteY9" fmla="*/ 101424 h 948532"/>
                <a:gd name="connsiteX10" fmla="*/ 98957 w 593730"/>
                <a:gd name="connsiteY10" fmla="*/ 0 h 948532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35767 w 593730"/>
                <a:gd name="connsiteY5" fmla="*/ 638690 h 722313"/>
                <a:gd name="connsiteX6" fmla="*/ 544666 w 593730"/>
                <a:gd name="connsiteY6" fmla="*/ 722313 h 722313"/>
                <a:gd name="connsiteX7" fmla="*/ 30014 w 593730"/>
                <a:gd name="connsiteY7" fmla="*/ 722313 h 722313"/>
                <a:gd name="connsiteX8" fmla="*/ 38914 w 593730"/>
                <a:gd name="connsiteY8" fmla="*/ 638688 h 722313"/>
                <a:gd name="connsiteX9" fmla="*/ 0 w 593730"/>
                <a:gd name="connsiteY9" fmla="*/ 101424 h 722313"/>
                <a:gd name="connsiteX10" fmla="*/ 98957 w 593730"/>
                <a:gd name="connsiteY10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35767 w 593730"/>
                <a:gd name="connsiteY5" fmla="*/ 638690 h 722313"/>
                <a:gd name="connsiteX6" fmla="*/ 544666 w 593730"/>
                <a:gd name="connsiteY6" fmla="*/ 722313 h 722313"/>
                <a:gd name="connsiteX7" fmla="*/ 30014 w 593730"/>
                <a:gd name="connsiteY7" fmla="*/ 722313 h 722313"/>
                <a:gd name="connsiteX8" fmla="*/ 0 w 593730"/>
                <a:gd name="connsiteY8" fmla="*/ 101424 h 722313"/>
                <a:gd name="connsiteX9" fmla="*/ 98957 w 593730"/>
                <a:gd name="connsiteY9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44666 w 593730"/>
                <a:gd name="connsiteY5" fmla="*/ 722313 h 722313"/>
                <a:gd name="connsiteX6" fmla="*/ 30014 w 593730"/>
                <a:gd name="connsiteY6" fmla="*/ 722313 h 722313"/>
                <a:gd name="connsiteX7" fmla="*/ 0 w 593730"/>
                <a:gd name="connsiteY7" fmla="*/ 101424 h 722313"/>
                <a:gd name="connsiteX8" fmla="*/ 98957 w 593730"/>
                <a:gd name="connsiteY8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44666 w 593730"/>
                <a:gd name="connsiteY5" fmla="*/ 722313 h 722313"/>
                <a:gd name="connsiteX6" fmla="*/ 103674 w 593730"/>
                <a:gd name="connsiteY6" fmla="*/ 714693 h 722313"/>
                <a:gd name="connsiteX7" fmla="*/ 0 w 593730"/>
                <a:gd name="connsiteY7" fmla="*/ 101424 h 722313"/>
                <a:gd name="connsiteX8" fmla="*/ 98957 w 593730"/>
                <a:gd name="connsiteY8" fmla="*/ 0 h 722313"/>
                <a:gd name="connsiteX0" fmla="*/ 98957 w 593730"/>
                <a:gd name="connsiteY0" fmla="*/ 0 h 717233"/>
                <a:gd name="connsiteX1" fmla="*/ 154266 w 593730"/>
                <a:gd name="connsiteY1" fmla="*/ 0 h 717233"/>
                <a:gd name="connsiteX2" fmla="*/ 446578 w 593730"/>
                <a:gd name="connsiteY2" fmla="*/ 0 h 717233"/>
                <a:gd name="connsiteX3" fmla="*/ 494773 w 593730"/>
                <a:gd name="connsiteY3" fmla="*/ 0 h 717233"/>
                <a:gd name="connsiteX4" fmla="*/ 593730 w 593730"/>
                <a:gd name="connsiteY4" fmla="*/ 101424 h 717233"/>
                <a:gd name="connsiteX5" fmla="*/ 481166 w 593730"/>
                <a:gd name="connsiteY5" fmla="*/ 717233 h 717233"/>
                <a:gd name="connsiteX6" fmla="*/ 103674 w 593730"/>
                <a:gd name="connsiteY6" fmla="*/ 714693 h 717233"/>
                <a:gd name="connsiteX7" fmla="*/ 0 w 593730"/>
                <a:gd name="connsiteY7" fmla="*/ 101424 h 717233"/>
                <a:gd name="connsiteX8" fmla="*/ 98957 w 593730"/>
                <a:gd name="connsiteY8" fmla="*/ 0 h 717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93730" h="717233">
                  <a:moveTo>
                    <a:pt x="98957" y="0"/>
                  </a:moveTo>
                  <a:lnTo>
                    <a:pt x="154266" y="0"/>
                  </a:ln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481166" y="717233"/>
                  </a:lnTo>
                  <a:lnTo>
                    <a:pt x="103674" y="714693"/>
                  </a:lnTo>
                  <a:cubicBezTo>
                    <a:pt x="93669" y="507730"/>
                    <a:pt x="10005" y="308387"/>
                    <a:pt x="0" y="101424"/>
                  </a:cubicBez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22" name="フリーフォーム 921"/>
            <p:cNvSpPr/>
            <p:nvPr/>
          </p:nvSpPr>
          <p:spPr>
            <a:xfrm rot="10800000">
              <a:off x="4678049" y="4835139"/>
              <a:ext cx="526588" cy="1197503"/>
            </a:xfrm>
            <a:custGeom>
              <a:avLst/>
              <a:gdLst>
                <a:gd name="connsiteX0" fmla="*/ 569450 w 569450"/>
                <a:gd name="connsiteY0" fmla="*/ 1041783 h 1041783"/>
                <a:gd name="connsiteX1" fmla="*/ 0 w 569450"/>
                <a:gd name="connsiteY1" fmla="*/ 1041783 h 1041783"/>
                <a:gd name="connsiteX2" fmla="*/ 52101 w 569450"/>
                <a:gd name="connsiteY2" fmla="*/ 739362 h 1041783"/>
                <a:gd name="connsiteX3" fmla="*/ 155659 w 569450"/>
                <a:gd name="connsiteY3" fmla="*/ 0 h 1041783"/>
                <a:gd name="connsiteX4" fmla="*/ 277981 w 569450"/>
                <a:gd name="connsiteY4" fmla="*/ 0 h 1041783"/>
                <a:gd name="connsiteX5" fmla="*/ 277981 w 569450"/>
                <a:gd name="connsiteY5" fmla="*/ 704754 h 1041783"/>
                <a:gd name="connsiteX6" fmla="*/ 292572 w 569450"/>
                <a:gd name="connsiteY6" fmla="*/ 704754 h 1041783"/>
                <a:gd name="connsiteX7" fmla="*/ 292572 w 569450"/>
                <a:gd name="connsiteY7" fmla="*/ 0 h 1041783"/>
                <a:gd name="connsiteX8" fmla="*/ 414893 w 569450"/>
                <a:gd name="connsiteY8" fmla="*/ 0 h 1041783"/>
                <a:gd name="connsiteX9" fmla="*/ 523237 w 569450"/>
                <a:gd name="connsiteY9" fmla="*/ 773539 h 10417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69450" h="1041783">
                  <a:moveTo>
                    <a:pt x="569450" y="1041783"/>
                  </a:moveTo>
                  <a:lnTo>
                    <a:pt x="0" y="1041783"/>
                  </a:lnTo>
                  <a:lnTo>
                    <a:pt x="52101" y="739362"/>
                  </a:lnTo>
                  <a:lnTo>
                    <a:pt x="155659" y="0"/>
                  </a:lnTo>
                  <a:lnTo>
                    <a:pt x="277981" y="0"/>
                  </a:lnTo>
                  <a:lnTo>
                    <a:pt x="277981" y="704754"/>
                  </a:lnTo>
                  <a:lnTo>
                    <a:pt x="292572" y="704754"/>
                  </a:lnTo>
                  <a:lnTo>
                    <a:pt x="292572" y="0"/>
                  </a:lnTo>
                  <a:lnTo>
                    <a:pt x="414893" y="0"/>
                  </a:lnTo>
                  <a:lnTo>
                    <a:pt x="523237" y="773539"/>
                  </a:lnTo>
                  <a:close/>
                </a:path>
              </a:pathLst>
            </a:custGeom>
            <a:solidFill>
              <a:srgbClr val="44546A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23" name="台形 529"/>
            <p:cNvSpPr/>
            <p:nvPr/>
          </p:nvSpPr>
          <p:spPr>
            <a:xfrm rot="10800000" flipV="1">
              <a:off x="4886701" y="4171308"/>
              <a:ext cx="120292" cy="564241"/>
            </a:xfrm>
            <a:custGeom>
              <a:avLst/>
              <a:gdLst>
                <a:gd name="connsiteX0" fmla="*/ 0 w 120292"/>
                <a:gd name="connsiteY0" fmla="*/ 451313 h 451313"/>
                <a:gd name="connsiteX1" fmla="*/ 34837 w 120292"/>
                <a:gd name="connsiteY1" fmla="*/ 0 h 451313"/>
                <a:gd name="connsiteX2" fmla="*/ 85455 w 120292"/>
                <a:gd name="connsiteY2" fmla="*/ 0 h 451313"/>
                <a:gd name="connsiteX3" fmla="*/ 120292 w 120292"/>
                <a:gd name="connsiteY3" fmla="*/ 451313 h 451313"/>
                <a:gd name="connsiteX4" fmla="*/ 0 w 120292"/>
                <a:gd name="connsiteY4" fmla="*/ 451313 h 451313"/>
                <a:gd name="connsiteX0" fmla="*/ 0 w 120292"/>
                <a:gd name="connsiteY0" fmla="*/ 451313 h 451313"/>
                <a:gd name="connsiteX1" fmla="*/ 34837 w 120292"/>
                <a:gd name="connsiteY1" fmla="*/ 0 h 451313"/>
                <a:gd name="connsiteX2" fmla="*/ 85455 w 120292"/>
                <a:gd name="connsiteY2" fmla="*/ 0 h 451313"/>
                <a:gd name="connsiteX3" fmla="*/ 120292 w 120292"/>
                <a:gd name="connsiteY3" fmla="*/ 451313 h 451313"/>
                <a:gd name="connsiteX4" fmla="*/ 57150 w 120292"/>
                <a:gd name="connsiteY4" fmla="*/ 448318 h 451313"/>
                <a:gd name="connsiteX5" fmla="*/ 0 w 120292"/>
                <a:gd name="connsiteY5" fmla="*/ 451313 h 451313"/>
                <a:gd name="connsiteX0" fmla="*/ 0 w 120292"/>
                <a:gd name="connsiteY0" fmla="*/ 451313 h 498324"/>
                <a:gd name="connsiteX1" fmla="*/ 34837 w 120292"/>
                <a:gd name="connsiteY1" fmla="*/ 0 h 498324"/>
                <a:gd name="connsiteX2" fmla="*/ 85455 w 120292"/>
                <a:gd name="connsiteY2" fmla="*/ 0 h 498324"/>
                <a:gd name="connsiteX3" fmla="*/ 120292 w 120292"/>
                <a:gd name="connsiteY3" fmla="*/ 451313 h 498324"/>
                <a:gd name="connsiteX4" fmla="*/ 59531 w 120292"/>
                <a:gd name="connsiteY4" fmla="*/ 498324 h 498324"/>
                <a:gd name="connsiteX5" fmla="*/ 0 w 120292"/>
                <a:gd name="connsiteY5" fmla="*/ 451313 h 4983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20292" h="498324">
                  <a:moveTo>
                    <a:pt x="0" y="451313"/>
                  </a:moveTo>
                  <a:lnTo>
                    <a:pt x="34837" y="0"/>
                  </a:lnTo>
                  <a:lnTo>
                    <a:pt x="85455" y="0"/>
                  </a:lnTo>
                  <a:lnTo>
                    <a:pt x="120292" y="451313"/>
                  </a:lnTo>
                  <a:lnTo>
                    <a:pt x="59531" y="498324"/>
                  </a:lnTo>
                  <a:lnTo>
                    <a:pt x="0" y="451313"/>
                  </a:lnTo>
                  <a:close/>
                </a:path>
              </a:pathLst>
            </a:custGeom>
            <a:pattFill prst="lgConfetti">
              <a:fgClr>
                <a:srgbClr val="4472C4">
                  <a:lumMod val="75000"/>
                </a:srgbClr>
              </a:fgClr>
              <a:bgClr>
                <a:srgbClr val="4472C4">
                  <a:lumMod val="50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24" name="台形 923"/>
            <p:cNvSpPr/>
            <p:nvPr/>
          </p:nvSpPr>
          <p:spPr>
            <a:xfrm rot="10800000">
              <a:off x="4902177" y="4097334"/>
              <a:ext cx="89340" cy="73973"/>
            </a:xfrm>
            <a:prstGeom prst="trapezoid">
              <a:avLst/>
            </a:prstGeom>
            <a:pattFill prst="lgConfetti">
              <a:fgClr>
                <a:srgbClr val="4472C4">
                  <a:lumMod val="75000"/>
                </a:srgbClr>
              </a:fgClr>
              <a:bgClr>
                <a:srgbClr val="4472C4">
                  <a:lumMod val="50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25" name="フリーフォーム 924"/>
            <p:cNvSpPr/>
            <p:nvPr/>
          </p:nvSpPr>
          <p:spPr>
            <a:xfrm rot="10800000">
              <a:off x="4778788" y="4097336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26" name="フリーフォーム 925"/>
            <p:cNvSpPr/>
            <p:nvPr/>
          </p:nvSpPr>
          <p:spPr>
            <a:xfrm>
              <a:off x="4649981" y="4097336"/>
              <a:ext cx="593730" cy="722313"/>
            </a:xfrm>
            <a:custGeom>
              <a:avLst/>
              <a:gdLst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160556 w 593730"/>
                <a:gd name="connsiteY2" fmla="*/ 0 h 722313"/>
                <a:gd name="connsiteX3" fmla="*/ 160518 w 593730"/>
                <a:gd name="connsiteY3" fmla="*/ 620 h 722313"/>
                <a:gd name="connsiteX4" fmla="*/ 296865 w 593730"/>
                <a:gd name="connsiteY4" fmla="*/ 448278 h 722313"/>
                <a:gd name="connsiteX5" fmla="*/ 433212 w 593730"/>
                <a:gd name="connsiteY5" fmla="*/ 620 h 722313"/>
                <a:gd name="connsiteX6" fmla="*/ 433174 w 593730"/>
                <a:gd name="connsiteY6" fmla="*/ 0 h 722313"/>
                <a:gd name="connsiteX7" fmla="*/ 446578 w 593730"/>
                <a:gd name="connsiteY7" fmla="*/ 0 h 722313"/>
                <a:gd name="connsiteX8" fmla="*/ 494773 w 593730"/>
                <a:gd name="connsiteY8" fmla="*/ 0 h 722313"/>
                <a:gd name="connsiteX9" fmla="*/ 593730 w 593730"/>
                <a:gd name="connsiteY9" fmla="*/ 101424 h 722313"/>
                <a:gd name="connsiteX10" fmla="*/ 544666 w 593730"/>
                <a:gd name="connsiteY10" fmla="*/ 722313 h 722313"/>
                <a:gd name="connsiteX11" fmla="*/ 30014 w 593730"/>
                <a:gd name="connsiteY11" fmla="*/ 722313 h 722313"/>
                <a:gd name="connsiteX12" fmla="*/ 0 w 593730"/>
                <a:gd name="connsiteY12" fmla="*/ 101424 h 722313"/>
                <a:gd name="connsiteX13" fmla="*/ 98957 w 593730"/>
                <a:gd name="connsiteY13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160556 w 593730"/>
                <a:gd name="connsiteY2" fmla="*/ 0 h 722313"/>
                <a:gd name="connsiteX3" fmla="*/ 160518 w 593730"/>
                <a:gd name="connsiteY3" fmla="*/ 620 h 722313"/>
                <a:gd name="connsiteX4" fmla="*/ 296865 w 593730"/>
                <a:gd name="connsiteY4" fmla="*/ 448278 h 722313"/>
                <a:gd name="connsiteX5" fmla="*/ 433212 w 593730"/>
                <a:gd name="connsiteY5" fmla="*/ 620 h 722313"/>
                <a:gd name="connsiteX6" fmla="*/ 433174 w 593730"/>
                <a:gd name="connsiteY6" fmla="*/ 0 h 722313"/>
                <a:gd name="connsiteX7" fmla="*/ 446578 w 593730"/>
                <a:gd name="connsiteY7" fmla="*/ 0 h 722313"/>
                <a:gd name="connsiteX8" fmla="*/ 494773 w 593730"/>
                <a:gd name="connsiteY8" fmla="*/ 0 h 722313"/>
                <a:gd name="connsiteX9" fmla="*/ 593730 w 593730"/>
                <a:gd name="connsiteY9" fmla="*/ 101424 h 722313"/>
                <a:gd name="connsiteX10" fmla="*/ 544666 w 593730"/>
                <a:gd name="connsiteY10" fmla="*/ 722313 h 722313"/>
                <a:gd name="connsiteX11" fmla="*/ 30014 w 593730"/>
                <a:gd name="connsiteY11" fmla="*/ 722313 h 722313"/>
                <a:gd name="connsiteX12" fmla="*/ 16493 w 593730"/>
                <a:gd name="connsiteY12" fmla="*/ 525464 h 722313"/>
                <a:gd name="connsiteX13" fmla="*/ 0 w 593730"/>
                <a:gd name="connsiteY13" fmla="*/ 101424 h 722313"/>
                <a:gd name="connsiteX14" fmla="*/ 98957 w 593730"/>
                <a:gd name="connsiteY14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160556 w 593730"/>
                <a:gd name="connsiteY2" fmla="*/ 0 h 722313"/>
                <a:gd name="connsiteX3" fmla="*/ 160518 w 593730"/>
                <a:gd name="connsiteY3" fmla="*/ 620 h 722313"/>
                <a:gd name="connsiteX4" fmla="*/ 296865 w 593730"/>
                <a:gd name="connsiteY4" fmla="*/ 448278 h 722313"/>
                <a:gd name="connsiteX5" fmla="*/ 433212 w 593730"/>
                <a:gd name="connsiteY5" fmla="*/ 620 h 722313"/>
                <a:gd name="connsiteX6" fmla="*/ 433174 w 593730"/>
                <a:gd name="connsiteY6" fmla="*/ 0 h 722313"/>
                <a:gd name="connsiteX7" fmla="*/ 446578 w 593730"/>
                <a:gd name="connsiteY7" fmla="*/ 0 h 722313"/>
                <a:gd name="connsiteX8" fmla="*/ 494773 w 593730"/>
                <a:gd name="connsiteY8" fmla="*/ 0 h 722313"/>
                <a:gd name="connsiteX9" fmla="*/ 593730 w 593730"/>
                <a:gd name="connsiteY9" fmla="*/ 101424 h 722313"/>
                <a:gd name="connsiteX10" fmla="*/ 544666 w 593730"/>
                <a:gd name="connsiteY10" fmla="*/ 722313 h 722313"/>
                <a:gd name="connsiteX11" fmla="*/ 30014 w 593730"/>
                <a:gd name="connsiteY11" fmla="*/ 722313 h 722313"/>
                <a:gd name="connsiteX12" fmla="*/ 57768 w 593730"/>
                <a:gd name="connsiteY12" fmla="*/ 538164 h 722313"/>
                <a:gd name="connsiteX13" fmla="*/ 0 w 593730"/>
                <a:gd name="connsiteY13" fmla="*/ 101424 h 722313"/>
                <a:gd name="connsiteX14" fmla="*/ 98957 w 593730"/>
                <a:gd name="connsiteY14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160556 w 593730"/>
                <a:gd name="connsiteY2" fmla="*/ 0 h 722313"/>
                <a:gd name="connsiteX3" fmla="*/ 160518 w 593730"/>
                <a:gd name="connsiteY3" fmla="*/ 620 h 722313"/>
                <a:gd name="connsiteX4" fmla="*/ 296865 w 593730"/>
                <a:gd name="connsiteY4" fmla="*/ 448278 h 722313"/>
                <a:gd name="connsiteX5" fmla="*/ 433212 w 593730"/>
                <a:gd name="connsiteY5" fmla="*/ 620 h 722313"/>
                <a:gd name="connsiteX6" fmla="*/ 433174 w 593730"/>
                <a:gd name="connsiteY6" fmla="*/ 0 h 722313"/>
                <a:gd name="connsiteX7" fmla="*/ 446578 w 593730"/>
                <a:gd name="connsiteY7" fmla="*/ 0 h 722313"/>
                <a:gd name="connsiteX8" fmla="*/ 494773 w 593730"/>
                <a:gd name="connsiteY8" fmla="*/ 0 h 722313"/>
                <a:gd name="connsiteX9" fmla="*/ 593730 w 593730"/>
                <a:gd name="connsiteY9" fmla="*/ 101424 h 722313"/>
                <a:gd name="connsiteX10" fmla="*/ 559418 w 593730"/>
                <a:gd name="connsiteY10" fmla="*/ 519114 h 722313"/>
                <a:gd name="connsiteX11" fmla="*/ 544666 w 593730"/>
                <a:gd name="connsiteY11" fmla="*/ 722313 h 722313"/>
                <a:gd name="connsiteX12" fmla="*/ 30014 w 593730"/>
                <a:gd name="connsiteY12" fmla="*/ 722313 h 722313"/>
                <a:gd name="connsiteX13" fmla="*/ 57768 w 593730"/>
                <a:gd name="connsiteY13" fmla="*/ 538164 h 722313"/>
                <a:gd name="connsiteX14" fmla="*/ 0 w 593730"/>
                <a:gd name="connsiteY14" fmla="*/ 101424 h 722313"/>
                <a:gd name="connsiteX15" fmla="*/ 98957 w 593730"/>
                <a:gd name="connsiteY15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160556 w 593730"/>
                <a:gd name="connsiteY2" fmla="*/ 0 h 722313"/>
                <a:gd name="connsiteX3" fmla="*/ 160518 w 593730"/>
                <a:gd name="connsiteY3" fmla="*/ 620 h 722313"/>
                <a:gd name="connsiteX4" fmla="*/ 296865 w 593730"/>
                <a:gd name="connsiteY4" fmla="*/ 448278 h 722313"/>
                <a:gd name="connsiteX5" fmla="*/ 433212 w 593730"/>
                <a:gd name="connsiteY5" fmla="*/ 620 h 722313"/>
                <a:gd name="connsiteX6" fmla="*/ 433174 w 593730"/>
                <a:gd name="connsiteY6" fmla="*/ 0 h 722313"/>
                <a:gd name="connsiteX7" fmla="*/ 446578 w 593730"/>
                <a:gd name="connsiteY7" fmla="*/ 0 h 722313"/>
                <a:gd name="connsiteX8" fmla="*/ 494773 w 593730"/>
                <a:gd name="connsiteY8" fmla="*/ 0 h 722313"/>
                <a:gd name="connsiteX9" fmla="*/ 593730 w 593730"/>
                <a:gd name="connsiteY9" fmla="*/ 101424 h 722313"/>
                <a:gd name="connsiteX10" fmla="*/ 518143 w 593730"/>
                <a:gd name="connsiteY10" fmla="*/ 519114 h 722313"/>
                <a:gd name="connsiteX11" fmla="*/ 544666 w 593730"/>
                <a:gd name="connsiteY11" fmla="*/ 722313 h 722313"/>
                <a:gd name="connsiteX12" fmla="*/ 30014 w 593730"/>
                <a:gd name="connsiteY12" fmla="*/ 722313 h 722313"/>
                <a:gd name="connsiteX13" fmla="*/ 57768 w 593730"/>
                <a:gd name="connsiteY13" fmla="*/ 538164 h 722313"/>
                <a:gd name="connsiteX14" fmla="*/ 0 w 593730"/>
                <a:gd name="connsiteY14" fmla="*/ 101424 h 722313"/>
                <a:gd name="connsiteX15" fmla="*/ 98957 w 593730"/>
                <a:gd name="connsiteY15" fmla="*/ 0 h 722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593730" h="722313">
                  <a:moveTo>
                    <a:pt x="98957" y="0"/>
                  </a:moveTo>
                  <a:lnTo>
                    <a:pt x="154266" y="0"/>
                  </a:lnTo>
                  <a:lnTo>
                    <a:pt x="160556" y="0"/>
                  </a:lnTo>
                  <a:cubicBezTo>
                    <a:pt x="160543" y="207"/>
                    <a:pt x="160531" y="413"/>
                    <a:pt x="160518" y="620"/>
                  </a:cubicBezTo>
                  <a:cubicBezTo>
                    <a:pt x="160518" y="247855"/>
                    <a:pt x="280947" y="448278"/>
                    <a:pt x="296865" y="448278"/>
                  </a:cubicBezTo>
                  <a:cubicBezTo>
                    <a:pt x="312784" y="448278"/>
                    <a:pt x="433212" y="247855"/>
                    <a:pt x="433212" y="620"/>
                  </a:cubicBezTo>
                  <a:cubicBezTo>
                    <a:pt x="433199" y="413"/>
                    <a:pt x="433187" y="207"/>
                    <a:pt x="433174" y="0"/>
                  </a:cubicBez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518143" y="519114"/>
                  </a:lnTo>
                  <a:lnTo>
                    <a:pt x="544666" y="722313"/>
                  </a:lnTo>
                  <a:lnTo>
                    <a:pt x="30014" y="722313"/>
                  </a:lnTo>
                  <a:lnTo>
                    <a:pt x="57768" y="538164"/>
                  </a:lnTo>
                  <a:lnTo>
                    <a:pt x="0" y="101424"/>
                  </a:ln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27" name="正方形/長方形 926"/>
            <p:cNvSpPr/>
            <p:nvPr/>
          </p:nvSpPr>
          <p:spPr>
            <a:xfrm>
              <a:off x="4675999" y="4793987"/>
              <a:ext cx="526163" cy="52006"/>
            </a:xfrm>
            <a:prstGeom prst="rect">
              <a:avLst/>
            </a:prstGeom>
            <a:solidFill>
              <a:srgbClr val="FFC000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28" name="角丸四角形 927"/>
            <p:cNvSpPr/>
            <p:nvPr/>
          </p:nvSpPr>
          <p:spPr>
            <a:xfrm>
              <a:off x="4890223" y="4783931"/>
              <a:ext cx="111651" cy="67542"/>
            </a:xfrm>
            <a:prstGeom prst="roundRect">
              <a:avLst/>
            </a:prstGeom>
            <a:solidFill>
              <a:sysClr val="window" lastClr="FFFFFF">
                <a:lumMod val="8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29" name="フリーフォーム 928"/>
            <p:cNvSpPr/>
            <p:nvPr/>
          </p:nvSpPr>
          <p:spPr>
            <a:xfrm>
              <a:off x="4598375" y="4097335"/>
              <a:ext cx="257100" cy="1060318"/>
            </a:xfrm>
            <a:custGeom>
              <a:avLst/>
              <a:gdLst>
                <a:gd name="connsiteX0" fmla="*/ 108480 w 193905"/>
                <a:gd name="connsiteY0" fmla="*/ 0 h 903156"/>
                <a:gd name="connsiteX1" fmla="*/ 142698 w 193905"/>
                <a:gd name="connsiteY1" fmla="*/ 0 h 903156"/>
                <a:gd name="connsiteX2" fmla="*/ 193905 w 193905"/>
                <a:gd name="connsiteY2" fmla="*/ 427731 h 903156"/>
                <a:gd name="connsiteX3" fmla="*/ 144122 w 193905"/>
                <a:gd name="connsiteY3" fmla="*/ 903156 h 903156"/>
                <a:gd name="connsiteX4" fmla="*/ 13004 w 193905"/>
                <a:gd name="connsiteY4" fmla="*/ 875507 h 903156"/>
                <a:gd name="connsiteX5" fmla="*/ 65695 w 193905"/>
                <a:gd name="connsiteY5" fmla="*/ 568725 h 903156"/>
                <a:gd name="connsiteX6" fmla="*/ 0 w 193905"/>
                <a:gd name="connsiteY6" fmla="*/ 108480 h 903156"/>
                <a:gd name="connsiteX7" fmla="*/ 108480 w 193905"/>
                <a:gd name="connsiteY7" fmla="*/ 0 h 903156"/>
                <a:gd name="connsiteX0" fmla="*/ 135957 w 221382"/>
                <a:gd name="connsiteY0" fmla="*/ 0 h 992188"/>
                <a:gd name="connsiteX1" fmla="*/ 170175 w 221382"/>
                <a:gd name="connsiteY1" fmla="*/ 0 h 992188"/>
                <a:gd name="connsiteX2" fmla="*/ 221382 w 221382"/>
                <a:gd name="connsiteY2" fmla="*/ 427731 h 992188"/>
                <a:gd name="connsiteX3" fmla="*/ 171599 w 221382"/>
                <a:gd name="connsiteY3" fmla="*/ 903156 h 992188"/>
                <a:gd name="connsiteX4" fmla="*/ 0 w 221382"/>
                <a:gd name="connsiteY4" fmla="*/ 992188 h 992188"/>
                <a:gd name="connsiteX5" fmla="*/ 93172 w 221382"/>
                <a:gd name="connsiteY5" fmla="*/ 568725 h 992188"/>
                <a:gd name="connsiteX6" fmla="*/ 27477 w 221382"/>
                <a:gd name="connsiteY6" fmla="*/ 108480 h 992188"/>
                <a:gd name="connsiteX7" fmla="*/ 135957 w 221382"/>
                <a:gd name="connsiteY7" fmla="*/ 0 h 992188"/>
                <a:gd name="connsiteX0" fmla="*/ 135957 w 221382"/>
                <a:gd name="connsiteY0" fmla="*/ 0 h 1060318"/>
                <a:gd name="connsiteX1" fmla="*/ 170175 w 221382"/>
                <a:gd name="connsiteY1" fmla="*/ 0 h 1060318"/>
                <a:gd name="connsiteX2" fmla="*/ 221382 w 221382"/>
                <a:gd name="connsiteY2" fmla="*/ 427731 h 1060318"/>
                <a:gd name="connsiteX3" fmla="*/ 126355 w 221382"/>
                <a:gd name="connsiteY3" fmla="*/ 1060318 h 1060318"/>
                <a:gd name="connsiteX4" fmla="*/ 0 w 221382"/>
                <a:gd name="connsiteY4" fmla="*/ 992188 h 1060318"/>
                <a:gd name="connsiteX5" fmla="*/ 93172 w 221382"/>
                <a:gd name="connsiteY5" fmla="*/ 568725 h 1060318"/>
                <a:gd name="connsiteX6" fmla="*/ 27477 w 221382"/>
                <a:gd name="connsiteY6" fmla="*/ 108480 h 1060318"/>
                <a:gd name="connsiteX7" fmla="*/ 135957 w 221382"/>
                <a:gd name="connsiteY7" fmla="*/ 0 h 1060318"/>
                <a:gd name="connsiteX0" fmla="*/ 150244 w 235669"/>
                <a:gd name="connsiteY0" fmla="*/ 0 h 1060318"/>
                <a:gd name="connsiteX1" fmla="*/ 184462 w 235669"/>
                <a:gd name="connsiteY1" fmla="*/ 0 h 1060318"/>
                <a:gd name="connsiteX2" fmla="*/ 235669 w 235669"/>
                <a:gd name="connsiteY2" fmla="*/ 427731 h 1060318"/>
                <a:gd name="connsiteX3" fmla="*/ 140642 w 235669"/>
                <a:gd name="connsiteY3" fmla="*/ 1060318 h 1060318"/>
                <a:gd name="connsiteX4" fmla="*/ 0 w 235669"/>
                <a:gd name="connsiteY4" fmla="*/ 985044 h 1060318"/>
                <a:gd name="connsiteX5" fmla="*/ 107459 w 235669"/>
                <a:gd name="connsiteY5" fmla="*/ 568725 h 1060318"/>
                <a:gd name="connsiteX6" fmla="*/ 41764 w 235669"/>
                <a:gd name="connsiteY6" fmla="*/ 108480 h 1060318"/>
                <a:gd name="connsiteX7" fmla="*/ 150244 w 235669"/>
                <a:gd name="connsiteY7" fmla="*/ 0 h 1060318"/>
                <a:gd name="connsiteX0" fmla="*/ 150244 w 257100"/>
                <a:gd name="connsiteY0" fmla="*/ 0 h 1060318"/>
                <a:gd name="connsiteX1" fmla="*/ 184462 w 257100"/>
                <a:gd name="connsiteY1" fmla="*/ 0 h 1060318"/>
                <a:gd name="connsiteX2" fmla="*/ 257100 w 257100"/>
                <a:gd name="connsiteY2" fmla="*/ 537268 h 1060318"/>
                <a:gd name="connsiteX3" fmla="*/ 140642 w 257100"/>
                <a:gd name="connsiteY3" fmla="*/ 1060318 h 1060318"/>
                <a:gd name="connsiteX4" fmla="*/ 0 w 257100"/>
                <a:gd name="connsiteY4" fmla="*/ 985044 h 1060318"/>
                <a:gd name="connsiteX5" fmla="*/ 107459 w 257100"/>
                <a:gd name="connsiteY5" fmla="*/ 568725 h 1060318"/>
                <a:gd name="connsiteX6" fmla="*/ 41764 w 257100"/>
                <a:gd name="connsiteY6" fmla="*/ 108480 h 1060318"/>
                <a:gd name="connsiteX7" fmla="*/ 150244 w 257100"/>
                <a:gd name="connsiteY7" fmla="*/ 0 h 1060318"/>
                <a:gd name="connsiteX0" fmla="*/ 150244 w 257100"/>
                <a:gd name="connsiteY0" fmla="*/ 0 h 1060318"/>
                <a:gd name="connsiteX1" fmla="*/ 184462 w 257100"/>
                <a:gd name="connsiteY1" fmla="*/ 0 h 1060318"/>
                <a:gd name="connsiteX2" fmla="*/ 257100 w 257100"/>
                <a:gd name="connsiteY2" fmla="*/ 537268 h 1060318"/>
                <a:gd name="connsiteX3" fmla="*/ 140642 w 257100"/>
                <a:gd name="connsiteY3" fmla="*/ 1060318 h 1060318"/>
                <a:gd name="connsiteX4" fmla="*/ 0 w 257100"/>
                <a:gd name="connsiteY4" fmla="*/ 985044 h 1060318"/>
                <a:gd name="connsiteX5" fmla="*/ 86027 w 257100"/>
                <a:gd name="connsiteY5" fmla="*/ 580631 h 1060318"/>
                <a:gd name="connsiteX6" fmla="*/ 41764 w 257100"/>
                <a:gd name="connsiteY6" fmla="*/ 108480 h 1060318"/>
                <a:gd name="connsiteX7" fmla="*/ 150244 w 257100"/>
                <a:gd name="connsiteY7" fmla="*/ 0 h 106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57100" h="1060318">
                  <a:moveTo>
                    <a:pt x="150244" y="0"/>
                  </a:moveTo>
                  <a:lnTo>
                    <a:pt x="184462" y="0"/>
                  </a:lnTo>
                  <a:lnTo>
                    <a:pt x="257100" y="537268"/>
                  </a:lnTo>
                  <a:lnTo>
                    <a:pt x="140642" y="1060318"/>
                  </a:lnTo>
                  <a:lnTo>
                    <a:pt x="0" y="985044"/>
                  </a:lnTo>
                  <a:lnTo>
                    <a:pt x="86027" y="580631"/>
                  </a:lnTo>
                  <a:lnTo>
                    <a:pt x="41764" y="108480"/>
                  </a:lnTo>
                  <a:cubicBezTo>
                    <a:pt x="41764" y="48568"/>
                    <a:pt x="90332" y="0"/>
                    <a:pt x="150244" y="0"/>
                  </a:cubicBezTo>
                  <a:close/>
                </a:path>
              </a:pathLst>
            </a:custGeom>
            <a:solidFill>
              <a:srgbClr val="44546A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0" name="フリーフォーム 929"/>
            <p:cNvSpPr/>
            <p:nvPr/>
          </p:nvSpPr>
          <p:spPr>
            <a:xfrm>
              <a:off x="4697567" y="4097334"/>
              <a:ext cx="154060" cy="495106"/>
            </a:xfrm>
            <a:custGeom>
              <a:avLst/>
              <a:gdLst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69056 w 128588"/>
                <a:gd name="connsiteY5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57150 w 128588"/>
                <a:gd name="connsiteY5" fmla="*/ 404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048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2863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3810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3164 w 128588"/>
                <a:gd name="connsiteY5" fmla="*/ 19 h 433387"/>
                <a:gd name="connsiteX6" fmla="*/ 69056 w 128588"/>
                <a:gd name="connsiteY6" fmla="*/ 0 h 433387"/>
                <a:gd name="connsiteX0" fmla="*/ 69056 w 120825"/>
                <a:gd name="connsiteY0" fmla="*/ 0 h 462224"/>
                <a:gd name="connsiteX1" fmla="*/ 120825 w 120825"/>
                <a:gd name="connsiteY1" fmla="*/ 462224 h 462224"/>
                <a:gd name="connsiteX2" fmla="*/ 28575 w 120825"/>
                <a:gd name="connsiteY2" fmla="*/ 314325 h 462224"/>
                <a:gd name="connsiteX3" fmla="*/ 69056 w 120825"/>
                <a:gd name="connsiteY3" fmla="*/ 259556 h 462224"/>
                <a:gd name="connsiteX4" fmla="*/ 0 w 120825"/>
                <a:gd name="connsiteY4" fmla="*/ 204787 h 462224"/>
                <a:gd name="connsiteX5" fmla="*/ 43164 w 120825"/>
                <a:gd name="connsiteY5" fmla="*/ 19 h 462224"/>
                <a:gd name="connsiteX6" fmla="*/ 69056 w 120825"/>
                <a:gd name="connsiteY6" fmla="*/ 0 h 462224"/>
                <a:gd name="connsiteX0" fmla="*/ 69056 w 118238"/>
                <a:gd name="connsiteY0" fmla="*/ 0 h 425523"/>
                <a:gd name="connsiteX1" fmla="*/ 118238 w 118238"/>
                <a:gd name="connsiteY1" fmla="*/ 425523 h 425523"/>
                <a:gd name="connsiteX2" fmla="*/ 28575 w 118238"/>
                <a:gd name="connsiteY2" fmla="*/ 314325 h 425523"/>
                <a:gd name="connsiteX3" fmla="*/ 69056 w 118238"/>
                <a:gd name="connsiteY3" fmla="*/ 259556 h 425523"/>
                <a:gd name="connsiteX4" fmla="*/ 0 w 118238"/>
                <a:gd name="connsiteY4" fmla="*/ 204787 h 425523"/>
                <a:gd name="connsiteX5" fmla="*/ 43164 w 118238"/>
                <a:gd name="connsiteY5" fmla="*/ 19 h 425523"/>
                <a:gd name="connsiteX6" fmla="*/ 69056 w 118238"/>
                <a:gd name="connsiteY6" fmla="*/ 0 h 425523"/>
                <a:gd name="connsiteX0" fmla="*/ 69056 w 113064"/>
                <a:gd name="connsiteY0" fmla="*/ 0 h 425523"/>
                <a:gd name="connsiteX1" fmla="*/ 113064 w 113064"/>
                <a:gd name="connsiteY1" fmla="*/ 425523 h 425523"/>
                <a:gd name="connsiteX2" fmla="*/ 28575 w 113064"/>
                <a:gd name="connsiteY2" fmla="*/ 314325 h 425523"/>
                <a:gd name="connsiteX3" fmla="*/ 69056 w 113064"/>
                <a:gd name="connsiteY3" fmla="*/ 259556 h 425523"/>
                <a:gd name="connsiteX4" fmla="*/ 0 w 113064"/>
                <a:gd name="connsiteY4" fmla="*/ 204787 h 425523"/>
                <a:gd name="connsiteX5" fmla="*/ 43164 w 113064"/>
                <a:gd name="connsiteY5" fmla="*/ 19 h 425523"/>
                <a:gd name="connsiteX6" fmla="*/ 69056 w 113064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97517 w 141525"/>
                <a:gd name="connsiteY3" fmla="*/ 259556 h 425523"/>
                <a:gd name="connsiteX4" fmla="*/ 0 w 141525"/>
                <a:gd name="connsiteY4" fmla="*/ 182510 h 425523"/>
                <a:gd name="connsiteX5" fmla="*/ 71625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97517 w 141525"/>
                <a:gd name="connsiteY3" fmla="*/ 259556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71644 w 141525"/>
                <a:gd name="connsiteY3" fmla="*/ 222429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113 w 141525"/>
                <a:gd name="connsiteY2" fmla="*/ 282147 h 425523"/>
                <a:gd name="connsiteX3" fmla="*/ 71644 w 141525"/>
                <a:gd name="connsiteY3" fmla="*/ 222429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67399"/>
                <a:gd name="connsiteY0" fmla="*/ 0 h 514628"/>
                <a:gd name="connsiteX1" fmla="*/ 167399 w 167399"/>
                <a:gd name="connsiteY1" fmla="*/ 514628 h 514628"/>
                <a:gd name="connsiteX2" fmla="*/ 113 w 167399"/>
                <a:gd name="connsiteY2" fmla="*/ 282147 h 514628"/>
                <a:gd name="connsiteX3" fmla="*/ 71644 w 167399"/>
                <a:gd name="connsiteY3" fmla="*/ 222429 h 514628"/>
                <a:gd name="connsiteX4" fmla="*/ 0 w 167399"/>
                <a:gd name="connsiteY4" fmla="*/ 182510 h 514628"/>
                <a:gd name="connsiteX5" fmla="*/ 53513 w 167399"/>
                <a:gd name="connsiteY5" fmla="*/ 19 h 514628"/>
                <a:gd name="connsiteX6" fmla="*/ 97517 w 167399"/>
                <a:gd name="connsiteY6" fmla="*/ 0 h 5146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7399" h="514628">
                  <a:moveTo>
                    <a:pt x="97517" y="0"/>
                  </a:moveTo>
                  <a:lnTo>
                    <a:pt x="167399" y="514628"/>
                  </a:lnTo>
                  <a:lnTo>
                    <a:pt x="113" y="282147"/>
                  </a:lnTo>
                  <a:lnTo>
                    <a:pt x="71644" y="222429"/>
                  </a:lnTo>
                  <a:lnTo>
                    <a:pt x="0" y="182510"/>
                  </a:lnTo>
                  <a:lnTo>
                    <a:pt x="53513" y="19"/>
                  </a:lnTo>
                  <a:lnTo>
                    <a:pt x="97517" y="0"/>
                  </a:lnTo>
                  <a:close/>
                </a:path>
              </a:pathLst>
            </a:custGeom>
            <a:solidFill>
              <a:srgbClr val="44546A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1" name="片側の 2 つの角を丸めた四角形 930"/>
            <p:cNvSpPr/>
            <p:nvPr/>
          </p:nvSpPr>
          <p:spPr>
            <a:xfrm rot="11518702">
              <a:off x="4616696" y="4831072"/>
              <a:ext cx="100919" cy="232136"/>
            </a:xfrm>
            <a:prstGeom prst="round2SameRect">
              <a:avLst>
                <a:gd name="adj1" fmla="val 16667"/>
                <a:gd name="adj2" fmla="val 2505"/>
              </a:avLst>
            </a:prstGeom>
            <a:solidFill>
              <a:srgbClr val="44546A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2" name="フリーフォーム 931"/>
            <p:cNvSpPr/>
            <p:nvPr/>
          </p:nvSpPr>
          <p:spPr>
            <a:xfrm flipH="1">
              <a:off x="5039133" y="4097335"/>
              <a:ext cx="257100" cy="1060318"/>
            </a:xfrm>
            <a:custGeom>
              <a:avLst/>
              <a:gdLst>
                <a:gd name="connsiteX0" fmla="*/ 108480 w 193905"/>
                <a:gd name="connsiteY0" fmla="*/ 0 h 903156"/>
                <a:gd name="connsiteX1" fmla="*/ 142698 w 193905"/>
                <a:gd name="connsiteY1" fmla="*/ 0 h 903156"/>
                <a:gd name="connsiteX2" fmla="*/ 193905 w 193905"/>
                <a:gd name="connsiteY2" fmla="*/ 427731 h 903156"/>
                <a:gd name="connsiteX3" fmla="*/ 144122 w 193905"/>
                <a:gd name="connsiteY3" fmla="*/ 903156 h 903156"/>
                <a:gd name="connsiteX4" fmla="*/ 13004 w 193905"/>
                <a:gd name="connsiteY4" fmla="*/ 875507 h 903156"/>
                <a:gd name="connsiteX5" fmla="*/ 65695 w 193905"/>
                <a:gd name="connsiteY5" fmla="*/ 568725 h 903156"/>
                <a:gd name="connsiteX6" fmla="*/ 0 w 193905"/>
                <a:gd name="connsiteY6" fmla="*/ 108480 h 903156"/>
                <a:gd name="connsiteX7" fmla="*/ 108480 w 193905"/>
                <a:gd name="connsiteY7" fmla="*/ 0 h 903156"/>
                <a:gd name="connsiteX0" fmla="*/ 135957 w 221382"/>
                <a:gd name="connsiteY0" fmla="*/ 0 h 992188"/>
                <a:gd name="connsiteX1" fmla="*/ 170175 w 221382"/>
                <a:gd name="connsiteY1" fmla="*/ 0 h 992188"/>
                <a:gd name="connsiteX2" fmla="*/ 221382 w 221382"/>
                <a:gd name="connsiteY2" fmla="*/ 427731 h 992188"/>
                <a:gd name="connsiteX3" fmla="*/ 171599 w 221382"/>
                <a:gd name="connsiteY3" fmla="*/ 903156 h 992188"/>
                <a:gd name="connsiteX4" fmla="*/ 0 w 221382"/>
                <a:gd name="connsiteY4" fmla="*/ 992188 h 992188"/>
                <a:gd name="connsiteX5" fmla="*/ 93172 w 221382"/>
                <a:gd name="connsiteY5" fmla="*/ 568725 h 992188"/>
                <a:gd name="connsiteX6" fmla="*/ 27477 w 221382"/>
                <a:gd name="connsiteY6" fmla="*/ 108480 h 992188"/>
                <a:gd name="connsiteX7" fmla="*/ 135957 w 221382"/>
                <a:gd name="connsiteY7" fmla="*/ 0 h 992188"/>
                <a:gd name="connsiteX0" fmla="*/ 135957 w 221382"/>
                <a:gd name="connsiteY0" fmla="*/ 0 h 1060318"/>
                <a:gd name="connsiteX1" fmla="*/ 170175 w 221382"/>
                <a:gd name="connsiteY1" fmla="*/ 0 h 1060318"/>
                <a:gd name="connsiteX2" fmla="*/ 221382 w 221382"/>
                <a:gd name="connsiteY2" fmla="*/ 427731 h 1060318"/>
                <a:gd name="connsiteX3" fmla="*/ 126355 w 221382"/>
                <a:gd name="connsiteY3" fmla="*/ 1060318 h 1060318"/>
                <a:gd name="connsiteX4" fmla="*/ 0 w 221382"/>
                <a:gd name="connsiteY4" fmla="*/ 992188 h 1060318"/>
                <a:gd name="connsiteX5" fmla="*/ 93172 w 221382"/>
                <a:gd name="connsiteY5" fmla="*/ 568725 h 1060318"/>
                <a:gd name="connsiteX6" fmla="*/ 27477 w 221382"/>
                <a:gd name="connsiteY6" fmla="*/ 108480 h 1060318"/>
                <a:gd name="connsiteX7" fmla="*/ 135957 w 221382"/>
                <a:gd name="connsiteY7" fmla="*/ 0 h 1060318"/>
                <a:gd name="connsiteX0" fmla="*/ 150244 w 235669"/>
                <a:gd name="connsiteY0" fmla="*/ 0 h 1060318"/>
                <a:gd name="connsiteX1" fmla="*/ 184462 w 235669"/>
                <a:gd name="connsiteY1" fmla="*/ 0 h 1060318"/>
                <a:gd name="connsiteX2" fmla="*/ 235669 w 235669"/>
                <a:gd name="connsiteY2" fmla="*/ 427731 h 1060318"/>
                <a:gd name="connsiteX3" fmla="*/ 140642 w 235669"/>
                <a:gd name="connsiteY3" fmla="*/ 1060318 h 1060318"/>
                <a:gd name="connsiteX4" fmla="*/ 0 w 235669"/>
                <a:gd name="connsiteY4" fmla="*/ 985044 h 1060318"/>
                <a:gd name="connsiteX5" fmla="*/ 107459 w 235669"/>
                <a:gd name="connsiteY5" fmla="*/ 568725 h 1060318"/>
                <a:gd name="connsiteX6" fmla="*/ 41764 w 235669"/>
                <a:gd name="connsiteY6" fmla="*/ 108480 h 1060318"/>
                <a:gd name="connsiteX7" fmla="*/ 150244 w 235669"/>
                <a:gd name="connsiteY7" fmla="*/ 0 h 1060318"/>
                <a:gd name="connsiteX0" fmla="*/ 150244 w 257100"/>
                <a:gd name="connsiteY0" fmla="*/ 0 h 1060318"/>
                <a:gd name="connsiteX1" fmla="*/ 184462 w 257100"/>
                <a:gd name="connsiteY1" fmla="*/ 0 h 1060318"/>
                <a:gd name="connsiteX2" fmla="*/ 257100 w 257100"/>
                <a:gd name="connsiteY2" fmla="*/ 537268 h 1060318"/>
                <a:gd name="connsiteX3" fmla="*/ 140642 w 257100"/>
                <a:gd name="connsiteY3" fmla="*/ 1060318 h 1060318"/>
                <a:gd name="connsiteX4" fmla="*/ 0 w 257100"/>
                <a:gd name="connsiteY4" fmla="*/ 985044 h 1060318"/>
                <a:gd name="connsiteX5" fmla="*/ 107459 w 257100"/>
                <a:gd name="connsiteY5" fmla="*/ 568725 h 1060318"/>
                <a:gd name="connsiteX6" fmla="*/ 41764 w 257100"/>
                <a:gd name="connsiteY6" fmla="*/ 108480 h 1060318"/>
                <a:gd name="connsiteX7" fmla="*/ 150244 w 257100"/>
                <a:gd name="connsiteY7" fmla="*/ 0 h 1060318"/>
                <a:gd name="connsiteX0" fmla="*/ 150244 w 257100"/>
                <a:gd name="connsiteY0" fmla="*/ 0 h 1060318"/>
                <a:gd name="connsiteX1" fmla="*/ 184462 w 257100"/>
                <a:gd name="connsiteY1" fmla="*/ 0 h 1060318"/>
                <a:gd name="connsiteX2" fmla="*/ 257100 w 257100"/>
                <a:gd name="connsiteY2" fmla="*/ 537268 h 1060318"/>
                <a:gd name="connsiteX3" fmla="*/ 140642 w 257100"/>
                <a:gd name="connsiteY3" fmla="*/ 1060318 h 1060318"/>
                <a:gd name="connsiteX4" fmla="*/ 0 w 257100"/>
                <a:gd name="connsiteY4" fmla="*/ 985044 h 1060318"/>
                <a:gd name="connsiteX5" fmla="*/ 86027 w 257100"/>
                <a:gd name="connsiteY5" fmla="*/ 580631 h 1060318"/>
                <a:gd name="connsiteX6" fmla="*/ 41764 w 257100"/>
                <a:gd name="connsiteY6" fmla="*/ 108480 h 1060318"/>
                <a:gd name="connsiteX7" fmla="*/ 150244 w 257100"/>
                <a:gd name="connsiteY7" fmla="*/ 0 h 106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57100" h="1060318">
                  <a:moveTo>
                    <a:pt x="150244" y="0"/>
                  </a:moveTo>
                  <a:lnTo>
                    <a:pt x="184462" y="0"/>
                  </a:lnTo>
                  <a:lnTo>
                    <a:pt x="257100" y="537268"/>
                  </a:lnTo>
                  <a:lnTo>
                    <a:pt x="140642" y="1060318"/>
                  </a:lnTo>
                  <a:lnTo>
                    <a:pt x="0" y="985044"/>
                  </a:lnTo>
                  <a:lnTo>
                    <a:pt x="86027" y="580631"/>
                  </a:lnTo>
                  <a:lnTo>
                    <a:pt x="41764" y="108480"/>
                  </a:lnTo>
                  <a:cubicBezTo>
                    <a:pt x="41764" y="48568"/>
                    <a:pt x="90332" y="0"/>
                    <a:pt x="150244" y="0"/>
                  </a:cubicBezTo>
                  <a:close/>
                </a:path>
              </a:pathLst>
            </a:custGeom>
            <a:solidFill>
              <a:srgbClr val="44546A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3" name="フリーフォーム 932"/>
            <p:cNvSpPr/>
            <p:nvPr/>
          </p:nvSpPr>
          <p:spPr>
            <a:xfrm flipH="1">
              <a:off x="5042981" y="4097334"/>
              <a:ext cx="154060" cy="495106"/>
            </a:xfrm>
            <a:custGeom>
              <a:avLst/>
              <a:gdLst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69056 w 128588"/>
                <a:gd name="connsiteY5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57150 w 128588"/>
                <a:gd name="connsiteY5" fmla="*/ 404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048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2863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3810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3164 w 128588"/>
                <a:gd name="connsiteY5" fmla="*/ 19 h 433387"/>
                <a:gd name="connsiteX6" fmla="*/ 69056 w 128588"/>
                <a:gd name="connsiteY6" fmla="*/ 0 h 433387"/>
                <a:gd name="connsiteX0" fmla="*/ 69056 w 120825"/>
                <a:gd name="connsiteY0" fmla="*/ 0 h 462224"/>
                <a:gd name="connsiteX1" fmla="*/ 120825 w 120825"/>
                <a:gd name="connsiteY1" fmla="*/ 462224 h 462224"/>
                <a:gd name="connsiteX2" fmla="*/ 28575 w 120825"/>
                <a:gd name="connsiteY2" fmla="*/ 314325 h 462224"/>
                <a:gd name="connsiteX3" fmla="*/ 69056 w 120825"/>
                <a:gd name="connsiteY3" fmla="*/ 259556 h 462224"/>
                <a:gd name="connsiteX4" fmla="*/ 0 w 120825"/>
                <a:gd name="connsiteY4" fmla="*/ 204787 h 462224"/>
                <a:gd name="connsiteX5" fmla="*/ 43164 w 120825"/>
                <a:gd name="connsiteY5" fmla="*/ 19 h 462224"/>
                <a:gd name="connsiteX6" fmla="*/ 69056 w 120825"/>
                <a:gd name="connsiteY6" fmla="*/ 0 h 462224"/>
                <a:gd name="connsiteX0" fmla="*/ 69056 w 118238"/>
                <a:gd name="connsiteY0" fmla="*/ 0 h 425523"/>
                <a:gd name="connsiteX1" fmla="*/ 118238 w 118238"/>
                <a:gd name="connsiteY1" fmla="*/ 425523 h 425523"/>
                <a:gd name="connsiteX2" fmla="*/ 28575 w 118238"/>
                <a:gd name="connsiteY2" fmla="*/ 314325 h 425523"/>
                <a:gd name="connsiteX3" fmla="*/ 69056 w 118238"/>
                <a:gd name="connsiteY3" fmla="*/ 259556 h 425523"/>
                <a:gd name="connsiteX4" fmla="*/ 0 w 118238"/>
                <a:gd name="connsiteY4" fmla="*/ 204787 h 425523"/>
                <a:gd name="connsiteX5" fmla="*/ 43164 w 118238"/>
                <a:gd name="connsiteY5" fmla="*/ 19 h 425523"/>
                <a:gd name="connsiteX6" fmla="*/ 69056 w 118238"/>
                <a:gd name="connsiteY6" fmla="*/ 0 h 425523"/>
                <a:gd name="connsiteX0" fmla="*/ 69056 w 113064"/>
                <a:gd name="connsiteY0" fmla="*/ 0 h 425523"/>
                <a:gd name="connsiteX1" fmla="*/ 113064 w 113064"/>
                <a:gd name="connsiteY1" fmla="*/ 425523 h 425523"/>
                <a:gd name="connsiteX2" fmla="*/ 28575 w 113064"/>
                <a:gd name="connsiteY2" fmla="*/ 314325 h 425523"/>
                <a:gd name="connsiteX3" fmla="*/ 69056 w 113064"/>
                <a:gd name="connsiteY3" fmla="*/ 259556 h 425523"/>
                <a:gd name="connsiteX4" fmla="*/ 0 w 113064"/>
                <a:gd name="connsiteY4" fmla="*/ 204787 h 425523"/>
                <a:gd name="connsiteX5" fmla="*/ 43164 w 113064"/>
                <a:gd name="connsiteY5" fmla="*/ 19 h 425523"/>
                <a:gd name="connsiteX6" fmla="*/ 69056 w 113064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97517 w 141525"/>
                <a:gd name="connsiteY3" fmla="*/ 259556 h 425523"/>
                <a:gd name="connsiteX4" fmla="*/ 0 w 141525"/>
                <a:gd name="connsiteY4" fmla="*/ 182510 h 425523"/>
                <a:gd name="connsiteX5" fmla="*/ 71625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97517 w 141525"/>
                <a:gd name="connsiteY3" fmla="*/ 259556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71644 w 141525"/>
                <a:gd name="connsiteY3" fmla="*/ 222429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113 w 141525"/>
                <a:gd name="connsiteY2" fmla="*/ 282147 h 425523"/>
                <a:gd name="connsiteX3" fmla="*/ 71644 w 141525"/>
                <a:gd name="connsiteY3" fmla="*/ 222429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67399"/>
                <a:gd name="connsiteY0" fmla="*/ 0 h 514628"/>
                <a:gd name="connsiteX1" fmla="*/ 167399 w 167399"/>
                <a:gd name="connsiteY1" fmla="*/ 514628 h 514628"/>
                <a:gd name="connsiteX2" fmla="*/ 113 w 167399"/>
                <a:gd name="connsiteY2" fmla="*/ 282147 h 514628"/>
                <a:gd name="connsiteX3" fmla="*/ 71644 w 167399"/>
                <a:gd name="connsiteY3" fmla="*/ 222429 h 514628"/>
                <a:gd name="connsiteX4" fmla="*/ 0 w 167399"/>
                <a:gd name="connsiteY4" fmla="*/ 182510 h 514628"/>
                <a:gd name="connsiteX5" fmla="*/ 53513 w 167399"/>
                <a:gd name="connsiteY5" fmla="*/ 19 h 514628"/>
                <a:gd name="connsiteX6" fmla="*/ 97517 w 167399"/>
                <a:gd name="connsiteY6" fmla="*/ 0 h 5146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7399" h="514628">
                  <a:moveTo>
                    <a:pt x="97517" y="0"/>
                  </a:moveTo>
                  <a:lnTo>
                    <a:pt x="167399" y="514628"/>
                  </a:lnTo>
                  <a:lnTo>
                    <a:pt x="113" y="282147"/>
                  </a:lnTo>
                  <a:lnTo>
                    <a:pt x="71644" y="222429"/>
                  </a:lnTo>
                  <a:lnTo>
                    <a:pt x="0" y="182510"/>
                  </a:lnTo>
                  <a:lnTo>
                    <a:pt x="53513" y="19"/>
                  </a:lnTo>
                  <a:lnTo>
                    <a:pt x="97517" y="0"/>
                  </a:lnTo>
                  <a:close/>
                </a:path>
              </a:pathLst>
            </a:custGeom>
            <a:solidFill>
              <a:srgbClr val="44546A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4" name="片側の 2 つの角を丸めた四角形 933"/>
            <p:cNvSpPr/>
            <p:nvPr/>
          </p:nvSpPr>
          <p:spPr>
            <a:xfrm rot="10081298" flipH="1">
              <a:off x="5176993" y="4831072"/>
              <a:ext cx="100919" cy="232136"/>
            </a:xfrm>
            <a:prstGeom prst="round2SameRect">
              <a:avLst>
                <a:gd name="adj1" fmla="val 16667"/>
                <a:gd name="adj2" fmla="val 2505"/>
              </a:avLst>
            </a:prstGeom>
            <a:solidFill>
              <a:srgbClr val="44546A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5" name="フリーフォーム 934"/>
            <p:cNvSpPr/>
            <p:nvPr/>
          </p:nvSpPr>
          <p:spPr>
            <a:xfrm>
              <a:off x="4702463" y="5980211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25400 w 238328"/>
                <a:gd name="connsiteY3" fmla="*/ 142875 h 142875"/>
                <a:gd name="connsiteX4" fmla="*/ 0 w 238328"/>
                <a:gd name="connsiteY4" fmla="*/ 117475 h 142875"/>
                <a:gd name="connsiteX5" fmla="*/ 0 w 238328"/>
                <a:gd name="connsiteY5" fmla="*/ 71438 h 142875"/>
                <a:gd name="connsiteX6" fmla="*/ 71438 w 238328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6" name="フリーフォーム 935"/>
            <p:cNvSpPr/>
            <p:nvPr/>
          </p:nvSpPr>
          <p:spPr>
            <a:xfrm>
              <a:off x="4940792" y="5980211"/>
              <a:ext cx="238329" cy="142875"/>
            </a:xfrm>
            <a:custGeom>
              <a:avLst/>
              <a:gdLst>
                <a:gd name="connsiteX0" fmla="*/ 0 w 238329"/>
                <a:gd name="connsiteY0" fmla="*/ 0 h 142875"/>
                <a:gd name="connsiteX1" fmla="*/ 166891 w 238329"/>
                <a:gd name="connsiteY1" fmla="*/ 0 h 142875"/>
                <a:gd name="connsiteX2" fmla="*/ 238329 w 238329"/>
                <a:gd name="connsiteY2" fmla="*/ 71438 h 142875"/>
                <a:gd name="connsiteX3" fmla="*/ 238328 w 238329"/>
                <a:gd name="connsiteY3" fmla="*/ 117475 h 142875"/>
                <a:gd name="connsiteX4" fmla="*/ 212928 w 238329"/>
                <a:gd name="connsiteY4" fmla="*/ 142875 h 142875"/>
                <a:gd name="connsiteX5" fmla="*/ 0 w 238329"/>
                <a:gd name="connsiteY5" fmla="*/ 142875 h 142875"/>
                <a:gd name="connsiteX6" fmla="*/ 0 w 238329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9" h="142875">
                  <a:moveTo>
                    <a:pt x="0" y="0"/>
                  </a:moveTo>
                  <a:lnTo>
                    <a:pt x="166891" y="0"/>
                  </a:lnTo>
                  <a:cubicBezTo>
                    <a:pt x="206345" y="0"/>
                    <a:pt x="238329" y="31984"/>
                    <a:pt x="238329" y="71438"/>
                  </a:cubicBezTo>
                  <a:cubicBezTo>
                    <a:pt x="238329" y="86784"/>
                    <a:pt x="238328" y="102129"/>
                    <a:pt x="238328" y="117475"/>
                  </a:cubicBezTo>
                  <a:cubicBezTo>
                    <a:pt x="238328" y="131503"/>
                    <a:pt x="226956" y="142875"/>
                    <a:pt x="212928" y="142875"/>
                  </a:cubicBezTo>
                  <a:lnTo>
                    <a:pt x="0" y="142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7" name="角丸四角形 936"/>
            <p:cNvSpPr/>
            <p:nvPr/>
          </p:nvSpPr>
          <p:spPr>
            <a:xfrm>
              <a:off x="4823469" y="37828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8" name="角丸四角形 937"/>
            <p:cNvSpPr/>
            <p:nvPr/>
          </p:nvSpPr>
          <p:spPr>
            <a:xfrm>
              <a:off x="5021785" y="37828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939" name="グループ化 938"/>
            <p:cNvGrpSpPr/>
            <p:nvPr/>
          </p:nvGrpSpPr>
          <p:grpSpPr>
            <a:xfrm>
              <a:off x="4811152" y="4591823"/>
              <a:ext cx="288712" cy="213064"/>
              <a:chOff x="1788414" y="1367468"/>
              <a:chExt cx="288712" cy="213064"/>
            </a:xfrm>
          </p:grpSpPr>
          <p:sp>
            <p:nvSpPr>
              <p:cNvPr id="944" name="フリーフォーム 943"/>
              <p:cNvSpPr/>
              <p:nvPr/>
            </p:nvSpPr>
            <p:spPr>
              <a:xfrm rot="7200000">
                <a:off x="1810541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45" name="フリーフォーム 944"/>
              <p:cNvSpPr/>
              <p:nvPr/>
            </p:nvSpPr>
            <p:spPr>
              <a:xfrm rot="14400000" flipH="1">
                <a:off x="1841936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40" name="グループ化 939"/>
            <p:cNvGrpSpPr/>
            <p:nvPr/>
          </p:nvGrpSpPr>
          <p:grpSpPr>
            <a:xfrm>
              <a:off x="4412062" y="4235654"/>
              <a:ext cx="1069803" cy="518929"/>
              <a:chOff x="1272774" y="4235654"/>
              <a:chExt cx="1069803" cy="518929"/>
            </a:xfrm>
          </p:grpSpPr>
          <p:sp>
            <p:nvSpPr>
              <p:cNvPr id="942" name="片側の 2 つの角を丸めた四角形 590"/>
              <p:cNvSpPr/>
              <p:nvPr/>
            </p:nvSpPr>
            <p:spPr>
              <a:xfrm rot="2700000">
                <a:off x="1272754" y="4235674"/>
                <a:ext cx="518929" cy="518890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355036 w 467742"/>
                  <a:gd name="connsiteY2" fmla="*/ 298929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6061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5017 w 467742"/>
                  <a:gd name="connsiteY0" fmla="*/ 51188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62799 w 467742"/>
                  <a:gd name="connsiteY2" fmla="*/ 21541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518929"/>
                  <a:gd name="connsiteY0" fmla="*/ 152216 h 518890"/>
                  <a:gd name="connsiteX1" fmla="*/ 147309 w 518929"/>
                  <a:gd name="connsiteY1" fmla="*/ 351643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3669 w 518929"/>
                  <a:gd name="connsiteY0" fmla="*/ 152216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5016 w 518929"/>
                  <a:gd name="connsiteY0" fmla="*/ 137399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18929" h="518890">
                    <a:moveTo>
                      <a:pt x="145016" y="137399"/>
                    </a:moveTo>
                    <a:cubicBezTo>
                      <a:pt x="146229" y="203875"/>
                      <a:pt x="143401" y="274391"/>
                      <a:pt x="144614" y="340867"/>
                    </a:cubicBezTo>
                    <a:lnTo>
                      <a:pt x="462799" y="215413"/>
                    </a:lnTo>
                    <a:lnTo>
                      <a:pt x="518929" y="355631"/>
                    </a:lnTo>
                    <a:lnTo>
                      <a:pt x="90928" y="516630"/>
                    </a:lnTo>
                    <a:cubicBezTo>
                      <a:pt x="51836" y="526550"/>
                      <a:pt x="12105" y="502902"/>
                      <a:pt x="2185" y="463811"/>
                    </a:cubicBezTo>
                    <a:cubicBezTo>
                      <a:pt x="-527" y="453126"/>
                      <a:pt x="-730" y="442395"/>
                      <a:pt x="1661" y="432324"/>
                    </a:cubicBezTo>
                    <a:lnTo>
                      <a:pt x="1661" y="0"/>
                    </a:lnTo>
                  </a:path>
                </a:pathLst>
              </a:custGeom>
              <a:solidFill>
                <a:srgbClr val="44546A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43" name="片側の 2 つの角を丸めた四角形 590"/>
              <p:cNvSpPr/>
              <p:nvPr/>
            </p:nvSpPr>
            <p:spPr>
              <a:xfrm rot="18900000" flipH="1">
                <a:off x="1823648" y="4235677"/>
                <a:ext cx="518929" cy="518890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355036 w 467742"/>
                  <a:gd name="connsiteY2" fmla="*/ 298929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6061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5017 w 467742"/>
                  <a:gd name="connsiteY0" fmla="*/ 51188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62799 w 467742"/>
                  <a:gd name="connsiteY2" fmla="*/ 21541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518929"/>
                  <a:gd name="connsiteY0" fmla="*/ 152216 h 518890"/>
                  <a:gd name="connsiteX1" fmla="*/ 147309 w 518929"/>
                  <a:gd name="connsiteY1" fmla="*/ 351643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3669 w 518929"/>
                  <a:gd name="connsiteY0" fmla="*/ 152216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5016 w 518929"/>
                  <a:gd name="connsiteY0" fmla="*/ 137399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18929" h="518890">
                    <a:moveTo>
                      <a:pt x="145016" y="137399"/>
                    </a:moveTo>
                    <a:cubicBezTo>
                      <a:pt x="146229" y="203875"/>
                      <a:pt x="143401" y="274391"/>
                      <a:pt x="144614" y="340867"/>
                    </a:cubicBezTo>
                    <a:lnTo>
                      <a:pt x="462799" y="215413"/>
                    </a:lnTo>
                    <a:lnTo>
                      <a:pt x="518929" y="355631"/>
                    </a:lnTo>
                    <a:lnTo>
                      <a:pt x="90928" y="516630"/>
                    </a:lnTo>
                    <a:cubicBezTo>
                      <a:pt x="51836" y="526550"/>
                      <a:pt x="12105" y="502902"/>
                      <a:pt x="2185" y="463811"/>
                    </a:cubicBezTo>
                    <a:cubicBezTo>
                      <a:pt x="-527" y="453126"/>
                      <a:pt x="-730" y="442395"/>
                      <a:pt x="1661" y="432324"/>
                    </a:cubicBezTo>
                    <a:lnTo>
                      <a:pt x="1661" y="0"/>
                    </a:lnTo>
                  </a:path>
                </a:pathLst>
              </a:custGeom>
              <a:solidFill>
                <a:srgbClr val="44546A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941" name="月 940"/>
            <p:cNvSpPr/>
            <p:nvPr/>
          </p:nvSpPr>
          <p:spPr>
            <a:xfrm rot="18000000">
              <a:off x="4987892" y="3673046"/>
              <a:ext cx="12795" cy="87969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946" name="グループ化 945"/>
          <p:cNvGrpSpPr/>
          <p:nvPr/>
        </p:nvGrpSpPr>
        <p:grpSpPr>
          <a:xfrm>
            <a:off x="6527076" y="4742773"/>
            <a:ext cx="646294" cy="1576568"/>
            <a:chOff x="6262051" y="3551873"/>
            <a:chExt cx="1054035" cy="2571213"/>
          </a:xfrm>
        </p:grpSpPr>
        <p:sp>
          <p:nvSpPr>
            <p:cNvPr id="947" name="星 24 946"/>
            <p:cNvSpPr/>
            <p:nvPr/>
          </p:nvSpPr>
          <p:spPr>
            <a:xfrm>
              <a:off x="6534475" y="3578061"/>
              <a:ext cx="496418" cy="344118"/>
            </a:xfrm>
            <a:prstGeom prst="star24">
              <a:avLst>
                <a:gd name="adj" fmla="val 47257"/>
              </a:avLst>
            </a:prstGeom>
            <a:solidFill>
              <a:sysClr val="window" lastClr="FFFFFF">
                <a:lumMod val="50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48" name="円/楕円 947"/>
            <p:cNvSpPr/>
            <p:nvPr/>
          </p:nvSpPr>
          <p:spPr>
            <a:xfrm rot="900000" flipH="1">
              <a:off x="6953429" y="3757886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49" name="円/楕円 948"/>
            <p:cNvSpPr/>
            <p:nvPr/>
          </p:nvSpPr>
          <p:spPr>
            <a:xfrm rot="20700000">
              <a:off x="6528990" y="3757887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50" name="台形 949"/>
            <p:cNvSpPr/>
            <p:nvPr/>
          </p:nvSpPr>
          <p:spPr>
            <a:xfrm>
              <a:off x="6694025" y="3957744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51" name="台形 950"/>
            <p:cNvSpPr/>
            <p:nvPr/>
          </p:nvSpPr>
          <p:spPr>
            <a:xfrm rot="10800000">
              <a:off x="6619332" y="4097910"/>
              <a:ext cx="336120" cy="585742"/>
            </a:xfrm>
            <a:prstGeom prst="trapezoid">
              <a:avLst>
                <a:gd name="adj" fmla="val 37044"/>
              </a:avLst>
            </a:prstGeom>
            <a:solidFill>
              <a:srgbClr val="ED7D31">
                <a:lumMod val="40000"/>
                <a:lumOff val="6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52" name="円/楕円 951"/>
            <p:cNvSpPr/>
            <p:nvPr/>
          </p:nvSpPr>
          <p:spPr>
            <a:xfrm>
              <a:off x="6577200" y="3551873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53" name="フリーフォーム 952"/>
            <p:cNvSpPr/>
            <p:nvPr/>
          </p:nvSpPr>
          <p:spPr>
            <a:xfrm>
              <a:off x="6490526" y="4097336"/>
              <a:ext cx="593730" cy="722313"/>
            </a:xfrm>
            <a:custGeom>
              <a:avLst/>
              <a:gdLst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525283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23860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69871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23860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0014 w 593730"/>
                <a:gd name="connsiteY10" fmla="*/ 722313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30014 w 593730"/>
                <a:gd name="connsiteY9" fmla="*/ 722313 h 992180"/>
                <a:gd name="connsiteX10" fmla="*/ 38914 w 593730"/>
                <a:gd name="connsiteY10" fmla="*/ 638688 h 992180"/>
                <a:gd name="connsiteX11" fmla="*/ 0 w 593730"/>
                <a:gd name="connsiteY11" fmla="*/ 101424 h 992180"/>
                <a:gd name="connsiteX12" fmla="*/ 98957 w 593730"/>
                <a:gd name="connsiteY12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30014 w 593730"/>
                <a:gd name="connsiteY8" fmla="*/ 722313 h 992180"/>
                <a:gd name="connsiteX9" fmla="*/ 38914 w 593730"/>
                <a:gd name="connsiteY9" fmla="*/ 638688 h 992180"/>
                <a:gd name="connsiteX10" fmla="*/ 0 w 593730"/>
                <a:gd name="connsiteY10" fmla="*/ 101424 h 992180"/>
                <a:gd name="connsiteX11" fmla="*/ 98957 w 593730"/>
                <a:gd name="connsiteY11" fmla="*/ 0 h 992180"/>
                <a:gd name="connsiteX0" fmla="*/ 98957 w 593730"/>
                <a:gd name="connsiteY0" fmla="*/ 0 h 948532"/>
                <a:gd name="connsiteX1" fmla="*/ 154266 w 593730"/>
                <a:gd name="connsiteY1" fmla="*/ 0 h 948532"/>
                <a:gd name="connsiteX2" fmla="*/ 446578 w 593730"/>
                <a:gd name="connsiteY2" fmla="*/ 0 h 948532"/>
                <a:gd name="connsiteX3" fmla="*/ 494773 w 593730"/>
                <a:gd name="connsiteY3" fmla="*/ 0 h 948532"/>
                <a:gd name="connsiteX4" fmla="*/ 593730 w 593730"/>
                <a:gd name="connsiteY4" fmla="*/ 101424 h 948532"/>
                <a:gd name="connsiteX5" fmla="*/ 535767 w 593730"/>
                <a:gd name="connsiteY5" fmla="*/ 638690 h 948532"/>
                <a:gd name="connsiteX6" fmla="*/ 589909 w 593730"/>
                <a:gd name="connsiteY6" fmla="*/ 948532 h 948532"/>
                <a:gd name="connsiteX7" fmla="*/ 30014 w 593730"/>
                <a:gd name="connsiteY7" fmla="*/ 722313 h 948532"/>
                <a:gd name="connsiteX8" fmla="*/ 38914 w 593730"/>
                <a:gd name="connsiteY8" fmla="*/ 638688 h 948532"/>
                <a:gd name="connsiteX9" fmla="*/ 0 w 593730"/>
                <a:gd name="connsiteY9" fmla="*/ 101424 h 948532"/>
                <a:gd name="connsiteX10" fmla="*/ 98957 w 593730"/>
                <a:gd name="connsiteY10" fmla="*/ 0 h 948532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35767 w 593730"/>
                <a:gd name="connsiteY5" fmla="*/ 638690 h 722313"/>
                <a:gd name="connsiteX6" fmla="*/ 544666 w 593730"/>
                <a:gd name="connsiteY6" fmla="*/ 722313 h 722313"/>
                <a:gd name="connsiteX7" fmla="*/ 30014 w 593730"/>
                <a:gd name="connsiteY7" fmla="*/ 722313 h 722313"/>
                <a:gd name="connsiteX8" fmla="*/ 38914 w 593730"/>
                <a:gd name="connsiteY8" fmla="*/ 638688 h 722313"/>
                <a:gd name="connsiteX9" fmla="*/ 0 w 593730"/>
                <a:gd name="connsiteY9" fmla="*/ 101424 h 722313"/>
                <a:gd name="connsiteX10" fmla="*/ 98957 w 593730"/>
                <a:gd name="connsiteY10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35767 w 593730"/>
                <a:gd name="connsiteY5" fmla="*/ 638690 h 722313"/>
                <a:gd name="connsiteX6" fmla="*/ 544666 w 593730"/>
                <a:gd name="connsiteY6" fmla="*/ 722313 h 722313"/>
                <a:gd name="connsiteX7" fmla="*/ 30014 w 593730"/>
                <a:gd name="connsiteY7" fmla="*/ 722313 h 722313"/>
                <a:gd name="connsiteX8" fmla="*/ 0 w 593730"/>
                <a:gd name="connsiteY8" fmla="*/ 101424 h 722313"/>
                <a:gd name="connsiteX9" fmla="*/ 98957 w 593730"/>
                <a:gd name="connsiteY9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44666 w 593730"/>
                <a:gd name="connsiteY5" fmla="*/ 722313 h 722313"/>
                <a:gd name="connsiteX6" fmla="*/ 30014 w 593730"/>
                <a:gd name="connsiteY6" fmla="*/ 722313 h 722313"/>
                <a:gd name="connsiteX7" fmla="*/ 0 w 593730"/>
                <a:gd name="connsiteY7" fmla="*/ 101424 h 722313"/>
                <a:gd name="connsiteX8" fmla="*/ 98957 w 593730"/>
                <a:gd name="connsiteY8" fmla="*/ 0 h 722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93730" h="722313">
                  <a:moveTo>
                    <a:pt x="98957" y="0"/>
                  </a:moveTo>
                  <a:lnTo>
                    <a:pt x="154266" y="0"/>
                  </a:ln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544666" y="722313"/>
                  </a:lnTo>
                  <a:lnTo>
                    <a:pt x="30014" y="722313"/>
                  </a:lnTo>
                  <a:lnTo>
                    <a:pt x="0" y="101424"/>
                  </a:ln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solidFill>
              <a:srgbClr val="FFC000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54" name="フリーフォーム 953"/>
            <p:cNvSpPr/>
            <p:nvPr/>
          </p:nvSpPr>
          <p:spPr>
            <a:xfrm rot="10800000">
              <a:off x="6518593" y="4835139"/>
              <a:ext cx="526588" cy="1197503"/>
            </a:xfrm>
            <a:custGeom>
              <a:avLst/>
              <a:gdLst>
                <a:gd name="connsiteX0" fmla="*/ 569450 w 569450"/>
                <a:gd name="connsiteY0" fmla="*/ 1041783 h 1041783"/>
                <a:gd name="connsiteX1" fmla="*/ 0 w 569450"/>
                <a:gd name="connsiteY1" fmla="*/ 1041783 h 1041783"/>
                <a:gd name="connsiteX2" fmla="*/ 52101 w 569450"/>
                <a:gd name="connsiteY2" fmla="*/ 739362 h 1041783"/>
                <a:gd name="connsiteX3" fmla="*/ 155659 w 569450"/>
                <a:gd name="connsiteY3" fmla="*/ 0 h 1041783"/>
                <a:gd name="connsiteX4" fmla="*/ 277981 w 569450"/>
                <a:gd name="connsiteY4" fmla="*/ 0 h 1041783"/>
                <a:gd name="connsiteX5" fmla="*/ 277981 w 569450"/>
                <a:gd name="connsiteY5" fmla="*/ 704754 h 1041783"/>
                <a:gd name="connsiteX6" fmla="*/ 292572 w 569450"/>
                <a:gd name="connsiteY6" fmla="*/ 704754 h 1041783"/>
                <a:gd name="connsiteX7" fmla="*/ 292572 w 569450"/>
                <a:gd name="connsiteY7" fmla="*/ 0 h 1041783"/>
                <a:gd name="connsiteX8" fmla="*/ 414893 w 569450"/>
                <a:gd name="connsiteY8" fmla="*/ 0 h 1041783"/>
                <a:gd name="connsiteX9" fmla="*/ 523237 w 569450"/>
                <a:gd name="connsiteY9" fmla="*/ 773539 h 10417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69450" h="1041783">
                  <a:moveTo>
                    <a:pt x="569450" y="1041783"/>
                  </a:moveTo>
                  <a:lnTo>
                    <a:pt x="0" y="1041783"/>
                  </a:lnTo>
                  <a:lnTo>
                    <a:pt x="52101" y="739362"/>
                  </a:lnTo>
                  <a:lnTo>
                    <a:pt x="155659" y="0"/>
                  </a:lnTo>
                  <a:lnTo>
                    <a:pt x="277981" y="0"/>
                  </a:lnTo>
                  <a:lnTo>
                    <a:pt x="277981" y="704754"/>
                  </a:lnTo>
                  <a:lnTo>
                    <a:pt x="292572" y="704754"/>
                  </a:lnTo>
                  <a:lnTo>
                    <a:pt x="292572" y="0"/>
                  </a:lnTo>
                  <a:lnTo>
                    <a:pt x="414893" y="0"/>
                  </a:lnTo>
                  <a:lnTo>
                    <a:pt x="523237" y="773539"/>
                  </a:lnTo>
                  <a:close/>
                </a:path>
              </a:pathLst>
            </a:custGeom>
            <a:solidFill>
              <a:srgbClr val="70AD47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55" name="台形 529"/>
            <p:cNvSpPr/>
            <p:nvPr/>
          </p:nvSpPr>
          <p:spPr>
            <a:xfrm rot="10800000" flipV="1">
              <a:off x="6727245" y="4171308"/>
              <a:ext cx="120292" cy="564241"/>
            </a:xfrm>
            <a:custGeom>
              <a:avLst/>
              <a:gdLst>
                <a:gd name="connsiteX0" fmla="*/ 0 w 120292"/>
                <a:gd name="connsiteY0" fmla="*/ 451313 h 451313"/>
                <a:gd name="connsiteX1" fmla="*/ 34837 w 120292"/>
                <a:gd name="connsiteY1" fmla="*/ 0 h 451313"/>
                <a:gd name="connsiteX2" fmla="*/ 85455 w 120292"/>
                <a:gd name="connsiteY2" fmla="*/ 0 h 451313"/>
                <a:gd name="connsiteX3" fmla="*/ 120292 w 120292"/>
                <a:gd name="connsiteY3" fmla="*/ 451313 h 451313"/>
                <a:gd name="connsiteX4" fmla="*/ 0 w 120292"/>
                <a:gd name="connsiteY4" fmla="*/ 451313 h 451313"/>
                <a:gd name="connsiteX0" fmla="*/ 0 w 120292"/>
                <a:gd name="connsiteY0" fmla="*/ 451313 h 451313"/>
                <a:gd name="connsiteX1" fmla="*/ 34837 w 120292"/>
                <a:gd name="connsiteY1" fmla="*/ 0 h 451313"/>
                <a:gd name="connsiteX2" fmla="*/ 85455 w 120292"/>
                <a:gd name="connsiteY2" fmla="*/ 0 h 451313"/>
                <a:gd name="connsiteX3" fmla="*/ 120292 w 120292"/>
                <a:gd name="connsiteY3" fmla="*/ 451313 h 451313"/>
                <a:gd name="connsiteX4" fmla="*/ 57150 w 120292"/>
                <a:gd name="connsiteY4" fmla="*/ 448318 h 451313"/>
                <a:gd name="connsiteX5" fmla="*/ 0 w 120292"/>
                <a:gd name="connsiteY5" fmla="*/ 451313 h 451313"/>
                <a:gd name="connsiteX0" fmla="*/ 0 w 120292"/>
                <a:gd name="connsiteY0" fmla="*/ 451313 h 498324"/>
                <a:gd name="connsiteX1" fmla="*/ 34837 w 120292"/>
                <a:gd name="connsiteY1" fmla="*/ 0 h 498324"/>
                <a:gd name="connsiteX2" fmla="*/ 85455 w 120292"/>
                <a:gd name="connsiteY2" fmla="*/ 0 h 498324"/>
                <a:gd name="connsiteX3" fmla="*/ 120292 w 120292"/>
                <a:gd name="connsiteY3" fmla="*/ 451313 h 498324"/>
                <a:gd name="connsiteX4" fmla="*/ 59531 w 120292"/>
                <a:gd name="connsiteY4" fmla="*/ 498324 h 498324"/>
                <a:gd name="connsiteX5" fmla="*/ 0 w 120292"/>
                <a:gd name="connsiteY5" fmla="*/ 451313 h 4983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20292" h="498324">
                  <a:moveTo>
                    <a:pt x="0" y="451313"/>
                  </a:moveTo>
                  <a:lnTo>
                    <a:pt x="34837" y="0"/>
                  </a:lnTo>
                  <a:lnTo>
                    <a:pt x="85455" y="0"/>
                  </a:lnTo>
                  <a:lnTo>
                    <a:pt x="120292" y="451313"/>
                  </a:lnTo>
                  <a:lnTo>
                    <a:pt x="59531" y="498324"/>
                  </a:lnTo>
                  <a:lnTo>
                    <a:pt x="0" y="451313"/>
                  </a:lnTo>
                  <a:close/>
                </a:path>
              </a:pathLst>
            </a:custGeom>
            <a:solidFill>
              <a:srgbClr val="5B9BD5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56" name="台形 955"/>
            <p:cNvSpPr/>
            <p:nvPr/>
          </p:nvSpPr>
          <p:spPr>
            <a:xfrm rot="10800000">
              <a:off x="6742721" y="4097334"/>
              <a:ext cx="89340" cy="73973"/>
            </a:xfrm>
            <a:prstGeom prst="trapezoid">
              <a:avLst/>
            </a:prstGeom>
            <a:solidFill>
              <a:srgbClr val="5B9BD5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57" name="フリーフォーム 956"/>
            <p:cNvSpPr/>
            <p:nvPr/>
          </p:nvSpPr>
          <p:spPr>
            <a:xfrm rot="10800000">
              <a:off x="6619332" y="4097336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rgbClr val="FFC000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58" name="正方形/長方形 957"/>
            <p:cNvSpPr/>
            <p:nvPr/>
          </p:nvSpPr>
          <p:spPr>
            <a:xfrm>
              <a:off x="6516543" y="4793987"/>
              <a:ext cx="526163" cy="52006"/>
            </a:xfrm>
            <a:prstGeom prst="rect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59" name="フリーフォーム 958"/>
            <p:cNvSpPr/>
            <p:nvPr/>
          </p:nvSpPr>
          <p:spPr>
            <a:xfrm rot="10800000">
              <a:off x="6492297" y="4097336"/>
              <a:ext cx="593730" cy="812572"/>
            </a:xfrm>
            <a:custGeom>
              <a:avLst/>
              <a:gdLst>
                <a:gd name="connsiteX0" fmla="*/ 515838 w 635860"/>
                <a:gd name="connsiteY0" fmla="*/ 812572 h 812572"/>
                <a:gd name="connsiteX1" fmla="*/ 460529 w 635860"/>
                <a:gd name="connsiteY1" fmla="*/ 812572 h 812572"/>
                <a:gd name="connsiteX2" fmla="*/ 454239 w 635860"/>
                <a:gd name="connsiteY2" fmla="*/ 812572 h 812572"/>
                <a:gd name="connsiteX3" fmla="*/ 454277 w 635860"/>
                <a:gd name="connsiteY3" fmla="*/ 811952 h 812572"/>
                <a:gd name="connsiteX4" fmla="*/ 317930 w 635860"/>
                <a:gd name="connsiteY4" fmla="*/ 364294 h 812572"/>
                <a:gd name="connsiteX5" fmla="*/ 181583 w 635860"/>
                <a:gd name="connsiteY5" fmla="*/ 811952 h 812572"/>
                <a:gd name="connsiteX6" fmla="*/ 181621 w 635860"/>
                <a:gd name="connsiteY6" fmla="*/ 812572 h 812572"/>
                <a:gd name="connsiteX7" fmla="*/ 168217 w 635860"/>
                <a:gd name="connsiteY7" fmla="*/ 812572 h 812572"/>
                <a:gd name="connsiteX8" fmla="*/ 120022 w 635860"/>
                <a:gd name="connsiteY8" fmla="*/ 812572 h 812572"/>
                <a:gd name="connsiteX9" fmla="*/ 21065 w 635860"/>
                <a:gd name="connsiteY9" fmla="*/ 711148 h 812572"/>
                <a:gd name="connsiteX10" fmla="*/ 68414 w 635860"/>
                <a:gd name="connsiteY10" fmla="*/ 111959 h 812572"/>
                <a:gd name="connsiteX11" fmla="*/ 0 w 635860"/>
                <a:gd name="connsiteY11" fmla="*/ 111959 h 812572"/>
                <a:gd name="connsiteX12" fmla="*/ 166405 w 635860"/>
                <a:gd name="connsiteY12" fmla="*/ 0 h 812572"/>
                <a:gd name="connsiteX13" fmla="*/ 300557 w 635860"/>
                <a:gd name="connsiteY13" fmla="*/ 90259 h 812572"/>
                <a:gd name="connsiteX14" fmla="*/ 335304 w 635860"/>
                <a:gd name="connsiteY14" fmla="*/ 90259 h 812572"/>
                <a:gd name="connsiteX15" fmla="*/ 469455 w 635860"/>
                <a:gd name="connsiteY15" fmla="*/ 0 h 812572"/>
                <a:gd name="connsiteX16" fmla="*/ 635860 w 635860"/>
                <a:gd name="connsiteY16" fmla="*/ 111959 h 812572"/>
                <a:gd name="connsiteX17" fmla="*/ 585830 w 635860"/>
                <a:gd name="connsiteY17" fmla="*/ 111959 h 812572"/>
                <a:gd name="connsiteX18" fmla="*/ 614795 w 635860"/>
                <a:gd name="connsiteY18" fmla="*/ 711148 h 812572"/>
                <a:gd name="connsiteX19" fmla="*/ 515838 w 635860"/>
                <a:gd name="connsiteY19" fmla="*/ 812572 h 812572"/>
                <a:gd name="connsiteX0" fmla="*/ 515838 w 614795"/>
                <a:gd name="connsiteY0" fmla="*/ 812572 h 812572"/>
                <a:gd name="connsiteX1" fmla="*/ 460529 w 614795"/>
                <a:gd name="connsiteY1" fmla="*/ 812572 h 812572"/>
                <a:gd name="connsiteX2" fmla="*/ 454239 w 614795"/>
                <a:gd name="connsiteY2" fmla="*/ 812572 h 812572"/>
                <a:gd name="connsiteX3" fmla="*/ 454277 w 614795"/>
                <a:gd name="connsiteY3" fmla="*/ 811952 h 812572"/>
                <a:gd name="connsiteX4" fmla="*/ 317930 w 614795"/>
                <a:gd name="connsiteY4" fmla="*/ 364294 h 812572"/>
                <a:gd name="connsiteX5" fmla="*/ 181583 w 614795"/>
                <a:gd name="connsiteY5" fmla="*/ 811952 h 812572"/>
                <a:gd name="connsiteX6" fmla="*/ 181621 w 614795"/>
                <a:gd name="connsiteY6" fmla="*/ 812572 h 812572"/>
                <a:gd name="connsiteX7" fmla="*/ 168217 w 614795"/>
                <a:gd name="connsiteY7" fmla="*/ 812572 h 812572"/>
                <a:gd name="connsiteX8" fmla="*/ 120022 w 614795"/>
                <a:gd name="connsiteY8" fmla="*/ 812572 h 812572"/>
                <a:gd name="connsiteX9" fmla="*/ 21065 w 614795"/>
                <a:gd name="connsiteY9" fmla="*/ 711148 h 812572"/>
                <a:gd name="connsiteX10" fmla="*/ 68414 w 614795"/>
                <a:gd name="connsiteY10" fmla="*/ 111959 h 812572"/>
                <a:gd name="connsiteX11" fmla="*/ 0 w 614795"/>
                <a:gd name="connsiteY11" fmla="*/ 111959 h 812572"/>
                <a:gd name="connsiteX12" fmla="*/ 166405 w 614795"/>
                <a:gd name="connsiteY12" fmla="*/ 0 h 812572"/>
                <a:gd name="connsiteX13" fmla="*/ 300557 w 614795"/>
                <a:gd name="connsiteY13" fmla="*/ 90259 h 812572"/>
                <a:gd name="connsiteX14" fmla="*/ 335304 w 614795"/>
                <a:gd name="connsiteY14" fmla="*/ 90259 h 812572"/>
                <a:gd name="connsiteX15" fmla="*/ 469455 w 614795"/>
                <a:gd name="connsiteY15" fmla="*/ 0 h 812572"/>
                <a:gd name="connsiteX16" fmla="*/ 585830 w 614795"/>
                <a:gd name="connsiteY16" fmla="*/ 111959 h 812572"/>
                <a:gd name="connsiteX17" fmla="*/ 614795 w 614795"/>
                <a:gd name="connsiteY17" fmla="*/ 711148 h 812572"/>
                <a:gd name="connsiteX18" fmla="*/ 515838 w 614795"/>
                <a:gd name="connsiteY18" fmla="*/ 812572 h 812572"/>
                <a:gd name="connsiteX0" fmla="*/ 494773 w 593730"/>
                <a:gd name="connsiteY0" fmla="*/ 812572 h 812572"/>
                <a:gd name="connsiteX1" fmla="*/ 439464 w 593730"/>
                <a:gd name="connsiteY1" fmla="*/ 812572 h 812572"/>
                <a:gd name="connsiteX2" fmla="*/ 433174 w 593730"/>
                <a:gd name="connsiteY2" fmla="*/ 812572 h 812572"/>
                <a:gd name="connsiteX3" fmla="*/ 433212 w 593730"/>
                <a:gd name="connsiteY3" fmla="*/ 811952 h 812572"/>
                <a:gd name="connsiteX4" fmla="*/ 296865 w 593730"/>
                <a:gd name="connsiteY4" fmla="*/ 364294 h 812572"/>
                <a:gd name="connsiteX5" fmla="*/ 160518 w 593730"/>
                <a:gd name="connsiteY5" fmla="*/ 811952 h 812572"/>
                <a:gd name="connsiteX6" fmla="*/ 160556 w 593730"/>
                <a:gd name="connsiteY6" fmla="*/ 812572 h 812572"/>
                <a:gd name="connsiteX7" fmla="*/ 147152 w 593730"/>
                <a:gd name="connsiteY7" fmla="*/ 812572 h 812572"/>
                <a:gd name="connsiteX8" fmla="*/ 98957 w 593730"/>
                <a:gd name="connsiteY8" fmla="*/ 812572 h 812572"/>
                <a:gd name="connsiteX9" fmla="*/ 0 w 593730"/>
                <a:gd name="connsiteY9" fmla="*/ 711148 h 812572"/>
                <a:gd name="connsiteX10" fmla="*/ 47349 w 593730"/>
                <a:gd name="connsiteY10" fmla="*/ 111959 h 812572"/>
                <a:gd name="connsiteX11" fmla="*/ 145340 w 593730"/>
                <a:gd name="connsiteY11" fmla="*/ 0 h 812572"/>
                <a:gd name="connsiteX12" fmla="*/ 279492 w 593730"/>
                <a:gd name="connsiteY12" fmla="*/ 90259 h 812572"/>
                <a:gd name="connsiteX13" fmla="*/ 314239 w 593730"/>
                <a:gd name="connsiteY13" fmla="*/ 90259 h 812572"/>
                <a:gd name="connsiteX14" fmla="*/ 448390 w 593730"/>
                <a:gd name="connsiteY14" fmla="*/ 0 h 812572"/>
                <a:gd name="connsiteX15" fmla="*/ 564765 w 593730"/>
                <a:gd name="connsiteY15" fmla="*/ 111959 h 812572"/>
                <a:gd name="connsiteX16" fmla="*/ 593730 w 593730"/>
                <a:gd name="connsiteY16" fmla="*/ 711148 h 812572"/>
                <a:gd name="connsiteX17" fmla="*/ 494773 w 593730"/>
                <a:gd name="connsiteY17" fmla="*/ 812572 h 812572"/>
                <a:gd name="connsiteX0" fmla="*/ 494773 w 593730"/>
                <a:gd name="connsiteY0" fmla="*/ 812572 h 812572"/>
                <a:gd name="connsiteX1" fmla="*/ 439464 w 593730"/>
                <a:gd name="connsiteY1" fmla="*/ 812572 h 812572"/>
                <a:gd name="connsiteX2" fmla="*/ 433174 w 593730"/>
                <a:gd name="connsiteY2" fmla="*/ 812572 h 812572"/>
                <a:gd name="connsiteX3" fmla="*/ 433212 w 593730"/>
                <a:gd name="connsiteY3" fmla="*/ 811952 h 812572"/>
                <a:gd name="connsiteX4" fmla="*/ 296865 w 593730"/>
                <a:gd name="connsiteY4" fmla="*/ 364294 h 812572"/>
                <a:gd name="connsiteX5" fmla="*/ 160518 w 593730"/>
                <a:gd name="connsiteY5" fmla="*/ 811952 h 812572"/>
                <a:gd name="connsiteX6" fmla="*/ 160556 w 593730"/>
                <a:gd name="connsiteY6" fmla="*/ 812572 h 812572"/>
                <a:gd name="connsiteX7" fmla="*/ 147152 w 593730"/>
                <a:gd name="connsiteY7" fmla="*/ 812572 h 812572"/>
                <a:gd name="connsiteX8" fmla="*/ 98957 w 593730"/>
                <a:gd name="connsiteY8" fmla="*/ 812572 h 812572"/>
                <a:gd name="connsiteX9" fmla="*/ 0 w 593730"/>
                <a:gd name="connsiteY9" fmla="*/ 711148 h 812572"/>
                <a:gd name="connsiteX10" fmla="*/ 47349 w 593730"/>
                <a:gd name="connsiteY10" fmla="*/ 111959 h 812572"/>
                <a:gd name="connsiteX11" fmla="*/ 145340 w 593730"/>
                <a:gd name="connsiteY11" fmla="*/ 0 h 812572"/>
                <a:gd name="connsiteX12" fmla="*/ 279492 w 593730"/>
                <a:gd name="connsiteY12" fmla="*/ 90259 h 812572"/>
                <a:gd name="connsiteX13" fmla="*/ 448390 w 593730"/>
                <a:gd name="connsiteY13" fmla="*/ 0 h 812572"/>
                <a:gd name="connsiteX14" fmla="*/ 564765 w 593730"/>
                <a:gd name="connsiteY14" fmla="*/ 111959 h 812572"/>
                <a:gd name="connsiteX15" fmla="*/ 593730 w 593730"/>
                <a:gd name="connsiteY15" fmla="*/ 711148 h 812572"/>
                <a:gd name="connsiteX16" fmla="*/ 494773 w 593730"/>
                <a:gd name="connsiteY16" fmla="*/ 812572 h 812572"/>
                <a:gd name="connsiteX0" fmla="*/ 494773 w 593730"/>
                <a:gd name="connsiteY0" fmla="*/ 812572 h 812572"/>
                <a:gd name="connsiteX1" fmla="*/ 439464 w 593730"/>
                <a:gd name="connsiteY1" fmla="*/ 812572 h 812572"/>
                <a:gd name="connsiteX2" fmla="*/ 433174 w 593730"/>
                <a:gd name="connsiteY2" fmla="*/ 812572 h 812572"/>
                <a:gd name="connsiteX3" fmla="*/ 433212 w 593730"/>
                <a:gd name="connsiteY3" fmla="*/ 811952 h 812572"/>
                <a:gd name="connsiteX4" fmla="*/ 296865 w 593730"/>
                <a:gd name="connsiteY4" fmla="*/ 364294 h 812572"/>
                <a:gd name="connsiteX5" fmla="*/ 160518 w 593730"/>
                <a:gd name="connsiteY5" fmla="*/ 811952 h 812572"/>
                <a:gd name="connsiteX6" fmla="*/ 160556 w 593730"/>
                <a:gd name="connsiteY6" fmla="*/ 812572 h 812572"/>
                <a:gd name="connsiteX7" fmla="*/ 147152 w 593730"/>
                <a:gd name="connsiteY7" fmla="*/ 812572 h 812572"/>
                <a:gd name="connsiteX8" fmla="*/ 98957 w 593730"/>
                <a:gd name="connsiteY8" fmla="*/ 812572 h 812572"/>
                <a:gd name="connsiteX9" fmla="*/ 0 w 593730"/>
                <a:gd name="connsiteY9" fmla="*/ 711148 h 812572"/>
                <a:gd name="connsiteX10" fmla="*/ 47349 w 593730"/>
                <a:gd name="connsiteY10" fmla="*/ 111959 h 812572"/>
                <a:gd name="connsiteX11" fmla="*/ 145340 w 593730"/>
                <a:gd name="connsiteY11" fmla="*/ 0 h 812572"/>
                <a:gd name="connsiteX12" fmla="*/ 298542 w 593730"/>
                <a:gd name="connsiteY12" fmla="*/ 59302 h 812572"/>
                <a:gd name="connsiteX13" fmla="*/ 448390 w 593730"/>
                <a:gd name="connsiteY13" fmla="*/ 0 h 812572"/>
                <a:gd name="connsiteX14" fmla="*/ 564765 w 593730"/>
                <a:gd name="connsiteY14" fmla="*/ 111959 h 812572"/>
                <a:gd name="connsiteX15" fmla="*/ 593730 w 593730"/>
                <a:gd name="connsiteY15" fmla="*/ 711148 h 812572"/>
                <a:gd name="connsiteX16" fmla="*/ 494773 w 593730"/>
                <a:gd name="connsiteY16" fmla="*/ 812572 h 8125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593730" h="812572">
                  <a:moveTo>
                    <a:pt x="494773" y="812572"/>
                  </a:moveTo>
                  <a:lnTo>
                    <a:pt x="439464" y="812572"/>
                  </a:lnTo>
                  <a:lnTo>
                    <a:pt x="433174" y="812572"/>
                  </a:lnTo>
                  <a:cubicBezTo>
                    <a:pt x="433187" y="812365"/>
                    <a:pt x="433199" y="812159"/>
                    <a:pt x="433212" y="811952"/>
                  </a:cubicBezTo>
                  <a:cubicBezTo>
                    <a:pt x="433212" y="564717"/>
                    <a:pt x="312783" y="364294"/>
                    <a:pt x="296865" y="364294"/>
                  </a:cubicBezTo>
                  <a:cubicBezTo>
                    <a:pt x="280946" y="364294"/>
                    <a:pt x="160518" y="564717"/>
                    <a:pt x="160518" y="811952"/>
                  </a:cubicBezTo>
                  <a:cubicBezTo>
                    <a:pt x="160531" y="812159"/>
                    <a:pt x="160543" y="812365"/>
                    <a:pt x="160556" y="812572"/>
                  </a:cubicBezTo>
                  <a:lnTo>
                    <a:pt x="147152" y="812572"/>
                  </a:lnTo>
                  <a:lnTo>
                    <a:pt x="98957" y="812572"/>
                  </a:lnTo>
                  <a:cubicBezTo>
                    <a:pt x="44305" y="812572"/>
                    <a:pt x="0" y="767162"/>
                    <a:pt x="0" y="711148"/>
                  </a:cubicBezTo>
                  <a:lnTo>
                    <a:pt x="47349" y="111959"/>
                  </a:lnTo>
                  <a:lnTo>
                    <a:pt x="145340" y="0"/>
                  </a:lnTo>
                  <a:lnTo>
                    <a:pt x="298542" y="59302"/>
                  </a:lnTo>
                  <a:lnTo>
                    <a:pt x="448390" y="0"/>
                  </a:lnTo>
                  <a:lnTo>
                    <a:pt x="564765" y="111959"/>
                  </a:lnTo>
                  <a:lnTo>
                    <a:pt x="593730" y="711148"/>
                  </a:lnTo>
                  <a:cubicBezTo>
                    <a:pt x="593730" y="767162"/>
                    <a:pt x="549425" y="812572"/>
                    <a:pt x="494773" y="812572"/>
                  </a:cubicBezTo>
                  <a:close/>
                </a:path>
              </a:pathLst>
            </a:custGeom>
            <a:pattFill prst="dkVert">
              <a:fgClr>
                <a:srgbClr val="E7E6E6">
                  <a:lumMod val="50000"/>
                </a:srgbClr>
              </a:fgClr>
              <a:bgClr>
                <a:sysClr val="windowText" lastClr="000000">
                  <a:lumMod val="65000"/>
                  <a:lumOff val="35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60" name="円/楕円 959"/>
            <p:cNvSpPr/>
            <p:nvPr/>
          </p:nvSpPr>
          <p:spPr>
            <a:xfrm>
              <a:off x="6765557" y="4613266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61" name="円/楕円 960"/>
            <p:cNvSpPr/>
            <p:nvPr/>
          </p:nvSpPr>
          <p:spPr>
            <a:xfrm>
              <a:off x="6765557" y="4753760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62" name="フリーフォーム 961"/>
            <p:cNvSpPr/>
            <p:nvPr/>
          </p:nvSpPr>
          <p:spPr>
            <a:xfrm>
              <a:off x="6543007" y="5980211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25400 w 238328"/>
                <a:gd name="connsiteY3" fmla="*/ 142875 h 142875"/>
                <a:gd name="connsiteX4" fmla="*/ 0 w 238328"/>
                <a:gd name="connsiteY4" fmla="*/ 117475 h 142875"/>
                <a:gd name="connsiteX5" fmla="*/ 0 w 238328"/>
                <a:gd name="connsiteY5" fmla="*/ 71438 h 142875"/>
                <a:gd name="connsiteX6" fmla="*/ 71438 w 238328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63" name="フリーフォーム 962"/>
            <p:cNvSpPr/>
            <p:nvPr/>
          </p:nvSpPr>
          <p:spPr>
            <a:xfrm>
              <a:off x="6781336" y="5980211"/>
              <a:ext cx="238329" cy="142875"/>
            </a:xfrm>
            <a:custGeom>
              <a:avLst/>
              <a:gdLst>
                <a:gd name="connsiteX0" fmla="*/ 0 w 238329"/>
                <a:gd name="connsiteY0" fmla="*/ 0 h 142875"/>
                <a:gd name="connsiteX1" fmla="*/ 166891 w 238329"/>
                <a:gd name="connsiteY1" fmla="*/ 0 h 142875"/>
                <a:gd name="connsiteX2" fmla="*/ 238329 w 238329"/>
                <a:gd name="connsiteY2" fmla="*/ 71438 h 142875"/>
                <a:gd name="connsiteX3" fmla="*/ 238328 w 238329"/>
                <a:gd name="connsiteY3" fmla="*/ 117475 h 142875"/>
                <a:gd name="connsiteX4" fmla="*/ 212928 w 238329"/>
                <a:gd name="connsiteY4" fmla="*/ 142875 h 142875"/>
                <a:gd name="connsiteX5" fmla="*/ 0 w 238329"/>
                <a:gd name="connsiteY5" fmla="*/ 142875 h 142875"/>
                <a:gd name="connsiteX6" fmla="*/ 0 w 238329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9" h="142875">
                  <a:moveTo>
                    <a:pt x="0" y="0"/>
                  </a:moveTo>
                  <a:lnTo>
                    <a:pt x="166891" y="0"/>
                  </a:lnTo>
                  <a:cubicBezTo>
                    <a:pt x="206345" y="0"/>
                    <a:pt x="238329" y="31984"/>
                    <a:pt x="238329" y="71438"/>
                  </a:cubicBezTo>
                  <a:cubicBezTo>
                    <a:pt x="238329" y="86784"/>
                    <a:pt x="238328" y="102129"/>
                    <a:pt x="238328" y="117475"/>
                  </a:cubicBezTo>
                  <a:cubicBezTo>
                    <a:pt x="238328" y="131503"/>
                    <a:pt x="226956" y="142875"/>
                    <a:pt x="212928" y="142875"/>
                  </a:cubicBezTo>
                  <a:lnTo>
                    <a:pt x="0" y="142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64" name="角丸四角形 963"/>
            <p:cNvSpPr/>
            <p:nvPr/>
          </p:nvSpPr>
          <p:spPr>
            <a:xfrm>
              <a:off x="6654488" y="37828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65" name="角丸四角形 964"/>
            <p:cNvSpPr/>
            <p:nvPr/>
          </p:nvSpPr>
          <p:spPr>
            <a:xfrm>
              <a:off x="6852804" y="37828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966" name="グループ化 965"/>
            <p:cNvGrpSpPr/>
            <p:nvPr/>
          </p:nvGrpSpPr>
          <p:grpSpPr>
            <a:xfrm>
              <a:off x="6645163" y="4591823"/>
              <a:ext cx="288712" cy="213064"/>
              <a:chOff x="1788414" y="1367468"/>
              <a:chExt cx="288712" cy="213064"/>
            </a:xfrm>
          </p:grpSpPr>
          <p:sp>
            <p:nvSpPr>
              <p:cNvPr id="971" name="フリーフォーム 970"/>
              <p:cNvSpPr/>
              <p:nvPr/>
            </p:nvSpPr>
            <p:spPr>
              <a:xfrm rot="7200000">
                <a:off x="1810541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72" name="フリーフォーム 971"/>
              <p:cNvSpPr/>
              <p:nvPr/>
            </p:nvSpPr>
            <p:spPr>
              <a:xfrm rot="14400000" flipH="1">
                <a:off x="1841936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67" name="グループ化 966"/>
            <p:cNvGrpSpPr/>
            <p:nvPr/>
          </p:nvGrpSpPr>
          <p:grpSpPr>
            <a:xfrm>
              <a:off x="6262051" y="4235654"/>
              <a:ext cx="1054035" cy="518929"/>
              <a:chOff x="1272774" y="4235654"/>
              <a:chExt cx="1054035" cy="518929"/>
            </a:xfrm>
          </p:grpSpPr>
          <p:sp>
            <p:nvSpPr>
              <p:cNvPr id="969" name="片側の 2 つの角を丸めた四角形 590"/>
              <p:cNvSpPr/>
              <p:nvPr/>
            </p:nvSpPr>
            <p:spPr>
              <a:xfrm rot="2700000">
                <a:off x="1272754" y="4235674"/>
                <a:ext cx="518929" cy="518890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355036 w 467742"/>
                  <a:gd name="connsiteY2" fmla="*/ 298929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6061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5017 w 467742"/>
                  <a:gd name="connsiteY0" fmla="*/ 51188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62799 w 467742"/>
                  <a:gd name="connsiteY2" fmla="*/ 21541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518929"/>
                  <a:gd name="connsiteY0" fmla="*/ 152216 h 518890"/>
                  <a:gd name="connsiteX1" fmla="*/ 147309 w 518929"/>
                  <a:gd name="connsiteY1" fmla="*/ 351643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3669 w 518929"/>
                  <a:gd name="connsiteY0" fmla="*/ 152216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5016 w 518929"/>
                  <a:gd name="connsiteY0" fmla="*/ 137399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18929" h="518890">
                    <a:moveTo>
                      <a:pt x="145016" y="137399"/>
                    </a:moveTo>
                    <a:cubicBezTo>
                      <a:pt x="146229" y="203875"/>
                      <a:pt x="143401" y="274391"/>
                      <a:pt x="144614" y="340867"/>
                    </a:cubicBezTo>
                    <a:lnTo>
                      <a:pt x="462799" y="215413"/>
                    </a:lnTo>
                    <a:lnTo>
                      <a:pt x="518929" y="355631"/>
                    </a:lnTo>
                    <a:lnTo>
                      <a:pt x="90928" y="516630"/>
                    </a:lnTo>
                    <a:cubicBezTo>
                      <a:pt x="51836" y="526550"/>
                      <a:pt x="12105" y="502902"/>
                      <a:pt x="2185" y="463811"/>
                    </a:cubicBezTo>
                    <a:cubicBezTo>
                      <a:pt x="-527" y="453126"/>
                      <a:pt x="-730" y="442395"/>
                      <a:pt x="1661" y="432324"/>
                    </a:cubicBezTo>
                    <a:lnTo>
                      <a:pt x="1661" y="0"/>
                    </a:lnTo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70" name="片側の 2 つの角を丸めた四角形 590"/>
              <p:cNvSpPr/>
              <p:nvPr/>
            </p:nvSpPr>
            <p:spPr>
              <a:xfrm rot="18900000" flipH="1">
                <a:off x="1807880" y="4235676"/>
                <a:ext cx="518929" cy="518890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355036 w 467742"/>
                  <a:gd name="connsiteY2" fmla="*/ 298929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6061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5017 w 467742"/>
                  <a:gd name="connsiteY0" fmla="*/ 51188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62799 w 467742"/>
                  <a:gd name="connsiteY2" fmla="*/ 21541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518929"/>
                  <a:gd name="connsiteY0" fmla="*/ 152216 h 518890"/>
                  <a:gd name="connsiteX1" fmla="*/ 147309 w 518929"/>
                  <a:gd name="connsiteY1" fmla="*/ 351643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3669 w 518929"/>
                  <a:gd name="connsiteY0" fmla="*/ 152216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5016 w 518929"/>
                  <a:gd name="connsiteY0" fmla="*/ 137399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18929" h="518890">
                    <a:moveTo>
                      <a:pt x="145016" y="137399"/>
                    </a:moveTo>
                    <a:cubicBezTo>
                      <a:pt x="146229" y="203875"/>
                      <a:pt x="143401" y="274391"/>
                      <a:pt x="144614" y="340867"/>
                    </a:cubicBezTo>
                    <a:lnTo>
                      <a:pt x="462799" y="215413"/>
                    </a:lnTo>
                    <a:lnTo>
                      <a:pt x="518929" y="355631"/>
                    </a:lnTo>
                    <a:lnTo>
                      <a:pt x="90928" y="516630"/>
                    </a:lnTo>
                    <a:cubicBezTo>
                      <a:pt x="51836" y="526550"/>
                      <a:pt x="12105" y="502902"/>
                      <a:pt x="2185" y="463811"/>
                    </a:cubicBezTo>
                    <a:cubicBezTo>
                      <a:pt x="-527" y="453126"/>
                      <a:pt x="-730" y="442395"/>
                      <a:pt x="1661" y="432324"/>
                    </a:cubicBezTo>
                    <a:lnTo>
                      <a:pt x="1661" y="0"/>
                    </a:lnTo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968" name="月 967"/>
            <p:cNvSpPr/>
            <p:nvPr/>
          </p:nvSpPr>
          <p:spPr>
            <a:xfrm rot="18000000">
              <a:off x="6860103" y="3673046"/>
              <a:ext cx="12795" cy="87969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973" name="グループ化 972"/>
          <p:cNvGrpSpPr/>
          <p:nvPr/>
        </p:nvGrpSpPr>
        <p:grpSpPr>
          <a:xfrm>
            <a:off x="8397218" y="4720922"/>
            <a:ext cx="646293" cy="1598418"/>
            <a:chOff x="8190924" y="3516238"/>
            <a:chExt cx="1054035" cy="2606848"/>
          </a:xfrm>
        </p:grpSpPr>
        <p:sp>
          <p:nvSpPr>
            <p:cNvPr id="974" name="涙形 973"/>
            <p:cNvSpPr/>
            <p:nvPr/>
          </p:nvSpPr>
          <p:spPr>
            <a:xfrm rot="15300000">
              <a:off x="8485013" y="3516238"/>
              <a:ext cx="456659" cy="456659"/>
            </a:xfrm>
            <a:prstGeom prst="teardrop">
              <a:avLst>
                <a:gd name="adj" fmla="val 110578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75" name="円/楕円 974"/>
            <p:cNvSpPr/>
            <p:nvPr/>
          </p:nvSpPr>
          <p:spPr>
            <a:xfrm rot="900000" flipH="1">
              <a:off x="8887605" y="3757886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76" name="円/楕円 975"/>
            <p:cNvSpPr/>
            <p:nvPr/>
          </p:nvSpPr>
          <p:spPr>
            <a:xfrm rot="20700000">
              <a:off x="8463166" y="3757887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77" name="台形 976"/>
            <p:cNvSpPr/>
            <p:nvPr/>
          </p:nvSpPr>
          <p:spPr>
            <a:xfrm>
              <a:off x="8625025" y="3957744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78" name="台形 977"/>
            <p:cNvSpPr/>
            <p:nvPr/>
          </p:nvSpPr>
          <p:spPr>
            <a:xfrm rot="10800000">
              <a:off x="8550332" y="4097910"/>
              <a:ext cx="336120" cy="585742"/>
            </a:xfrm>
            <a:prstGeom prst="trapezoid">
              <a:avLst>
                <a:gd name="adj" fmla="val 37044"/>
              </a:avLst>
            </a:prstGeom>
            <a:solidFill>
              <a:sysClr val="windowText" lastClr="000000">
                <a:lumMod val="50000"/>
                <a:lumOff val="50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79" name="フリーフォーム 978"/>
            <p:cNvSpPr/>
            <p:nvPr/>
          </p:nvSpPr>
          <p:spPr>
            <a:xfrm>
              <a:off x="8453102" y="4972049"/>
              <a:ext cx="259233" cy="1040131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" lastClr="FFFFFF">
                  <a:lumMod val="6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0" name="フリーフォーム 979"/>
            <p:cNvSpPr/>
            <p:nvPr/>
          </p:nvSpPr>
          <p:spPr>
            <a:xfrm>
              <a:off x="8712335" y="4972049"/>
              <a:ext cx="259235" cy="1040131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" lastClr="FFFFFF">
                  <a:lumMod val="6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1" name="円/楕円 980"/>
            <p:cNvSpPr/>
            <p:nvPr/>
          </p:nvSpPr>
          <p:spPr>
            <a:xfrm>
              <a:off x="8508200" y="3551873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2" name="フリーフォーム 981"/>
            <p:cNvSpPr/>
            <p:nvPr/>
          </p:nvSpPr>
          <p:spPr>
            <a:xfrm>
              <a:off x="8421526" y="4097337"/>
              <a:ext cx="593730" cy="992180"/>
            </a:xfrm>
            <a:custGeom>
              <a:avLst/>
              <a:gdLst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525283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377646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93730" h="992180">
                  <a:moveTo>
                    <a:pt x="98957" y="0"/>
                  </a:moveTo>
                  <a:lnTo>
                    <a:pt x="154266" y="0"/>
                  </a:lnTo>
                  <a:lnTo>
                    <a:pt x="300422" y="377646"/>
                  </a:ln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523860" y="638690"/>
                  </a:lnTo>
                  <a:lnTo>
                    <a:pt x="589909" y="948532"/>
                  </a:lnTo>
                  <a:lnTo>
                    <a:pt x="323658" y="992180"/>
                  </a:lnTo>
                  <a:lnTo>
                    <a:pt x="289987" y="940147"/>
                  </a:lnTo>
                  <a:lnTo>
                    <a:pt x="257635" y="990141"/>
                  </a:lnTo>
                  <a:lnTo>
                    <a:pt x="3820" y="948532"/>
                  </a:lnTo>
                  <a:lnTo>
                    <a:pt x="69871" y="638688"/>
                  </a:lnTo>
                  <a:lnTo>
                    <a:pt x="0" y="101424"/>
                  </a:ln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solidFill>
              <a:srgbClr val="70AD47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3" name="フリーフォーム 982"/>
            <p:cNvSpPr/>
            <p:nvPr/>
          </p:nvSpPr>
          <p:spPr>
            <a:xfrm rot="10800000">
              <a:off x="8550332" y="4097336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ysClr val="windowText" lastClr="000000">
                <a:lumMod val="50000"/>
                <a:lumOff val="50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4" name="フリーフォーム 983"/>
            <p:cNvSpPr/>
            <p:nvPr/>
          </p:nvSpPr>
          <p:spPr>
            <a:xfrm flipH="1">
              <a:off x="8503246" y="4081463"/>
              <a:ext cx="430289" cy="410034"/>
            </a:xfrm>
            <a:custGeom>
              <a:avLst/>
              <a:gdLst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235744 w 430289"/>
                <a:gd name="connsiteY10" fmla="*/ 614363 h 614363"/>
                <a:gd name="connsiteX11" fmla="*/ 224119 w 430289"/>
                <a:gd name="connsiteY11" fmla="*/ 565193 h 614363"/>
                <a:gd name="connsiteX12" fmla="*/ 392188 w 430289"/>
                <a:gd name="connsiteY12" fmla="*/ 285751 h 614363"/>
                <a:gd name="connsiteX13" fmla="*/ 358851 w 430289"/>
                <a:gd name="connsiteY13" fmla="*/ 230982 h 614363"/>
                <a:gd name="connsiteX14" fmla="*/ 430289 w 430289"/>
                <a:gd name="connsiteY14" fmla="*/ 214314 h 614363"/>
                <a:gd name="connsiteX15" fmla="*/ 380283 w 430289"/>
                <a:gd name="connsiteY15" fmla="*/ 14289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224119 w 430289"/>
                <a:gd name="connsiteY10" fmla="*/ 565193 h 614363"/>
                <a:gd name="connsiteX11" fmla="*/ 392188 w 430289"/>
                <a:gd name="connsiteY11" fmla="*/ 285751 h 614363"/>
                <a:gd name="connsiteX12" fmla="*/ 358851 w 430289"/>
                <a:gd name="connsiteY12" fmla="*/ 230982 h 614363"/>
                <a:gd name="connsiteX13" fmla="*/ 430289 w 430289"/>
                <a:gd name="connsiteY13" fmla="*/ 214314 h 614363"/>
                <a:gd name="connsiteX14" fmla="*/ 380283 w 430289"/>
                <a:gd name="connsiteY14" fmla="*/ 14289 h 614363"/>
                <a:gd name="connsiteX15" fmla="*/ 339802 w 430289"/>
                <a:gd name="connsiteY15" fmla="*/ 0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392188 w 430289"/>
                <a:gd name="connsiteY10" fmla="*/ 285751 h 614363"/>
                <a:gd name="connsiteX11" fmla="*/ 358851 w 430289"/>
                <a:gd name="connsiteY11" fmla="*/ 230982 h 614363"/>
                <a:gd name="connsiteX12" fmla="*/ 430289 w 430289"/>
                <a:gd name="connsiteY12" fmla="*/ 214314 h 614363"/>
                <a:gd name="connsiteX13" fmla="*/ 380283 w 430289"/>
                <a:gd name="connsiteY13" fmla="*/ 14289 h 614363"/>
                <a:gd name="connsiteX14" fmla="*/ 339802 w 430289"/>
                <a:gd name="connsiteY14" fmla="*/ 0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194545 w 430289"/>
                <a:gd name="connsiteY7" fmla="*/ 614363 h 614363"/>
                <a:gd name="connsiteX8" fmla="*/ 215145 w 430289"/>
                <a:gd name="connsiteY8" fmla="*/ 580113 h 614363"/>
                <a:gd name="connsiteX9" fmla="*/ 392188 w 430289"/>
                <a:gd name="connsiteY9" fmla="*/ 285751 h 614363"/>
                <a:gd name="connsiteX10" fmla="*/ 358851 w 430289"/>
                <a:gd name="connsiteY10" fmla="*/ 230982 h 614363"/>
                <a:gd name="connsiteX11" fmla="*/ 430289 w 430289"/>
                <a:gd name="connsiteY11" fmla="*/ 214314 h 614363"/>
                <a:gd name="connsiteX12" fmla="*/ 380283 w 430289"/>
                <a:gd name="connsiteY12" fmla="*/ 14289 h 614363"/>
                <a:gd name="connsiteX13" fmla="*/ 339802 w 430289"/>
                <a:gd name="connsiteY13" fmla="*/ 0 h 614363"/>
                <a:gd name="connsiteX0" fmla="*/ 339802 w 430289"/>
                <a:gd name="connsiteY0" fmla="*/ 0 h 580113"/>
                <a:gd name="connsiteX1" fmla="*/ 215145 w 430289"/>
                <a:gd name="connsiteY1" fmla="*/ 527238 h 580113"/>
                <a:gd name="connsiteX2" fmla="*/ 90487 w 430289"/>
                <a:gd name="connsiteY2" fmla="*/ 0 h 580113"/>
                <a:gd name="connsiteX3" fmla="*/ 50006 w 430289"/>
                <a:gd name="connsiteY3" fmla="*/ 14289 h 580113"/>
                <a:gd name="connsiteX4" fmla="*/ 0 w 430289"/>
                <a:gd name="connsiteY4" fmla="*/ 214314 h 580113"/>
                <a:gd name="connsiteX5" fmla="*/ 71438 w 430289"/>
                <a:gd name="connsiteY5" fmla="*/ 230982 h 580113"/>
                <a:gd name="connsiteX6" fmla="*/ 38101 w 430289"/>
                <a:gd name="connsiteY6" fmla="*/ 285751 h 580113"/>
                <a:gd name="connsiteX7" fmla="*/ 215145 w 430289"/>
                <a:gd name="connsiteY7" fmla="*/ 580113 h 580113"/>
                <a:gd name="connsiteX8" fmla="*/ 392188 w 430289"/>
                <a:gd name="connsiteY8" fmla="*/ 285751 h 580113"/>
                <a:gd name="connsiteX9" fmla="*/ 358851 w 430289"/>
                <a:gd name="connsiteY9" fmla="*/ 230982 h 580113"/>
                <a:gd name="connsiteX10" fmla="*/ 430289 w 430289"/>
                <a:gd name="connsiteY10" fmla="*/ 214314 h 580113"/>
                <a:gd name="connsiteX11" fmla="*/ 380283 w 430289"/>
                <a:gd name="connsiteY11" fmla="*/ 14289 h 580113"/>
                <a:gd name="connsiteX12" fmla="*/ 339802 w 430289"/>
                <a:gd name="connsiteY12" fmla="*/ 0 h 5801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30289" h="580113">
                  <a:moveTo>
                    <a:pt x="339802" y="0"/>
                  </a:moveTo>
                  <a:lnTo>
                    <a:pt x="215145" y="527238"/>
                  </a:lnTo>
                  <a:lnTo>
                    <a:pt x="90487" y="0"/>
                  </a:lnTo>
                  <a:lnTo>
                    <a:pt x="50006" y="14289"/>
                  </a:lnTo>
                  <a:lnTo>
                    <a:pt x="0" y="214314"/>
                  </a:lnTo>
                  <a:lnTo>
                    <a:pt x="71438" y="230982"/>
                  </a:lnTo>
                  <a:lnTo>
                    <a:pt x="38101" y="285751"/>
                  </a:lnTo>
                  <a:lnTo>
                    <a:pt x="215145" y="580113"/>
                  </a:lnTo>
                  <a:lnTo>
                    <a:pt x="392188" y="285751"/>
                  </a:lnTo>
                  <a:lnTo>
                    <a:pt x="358851" y="230982"/>
                  </a:lnTo>
                  <a:lnTo>
                    <a:pt x="430289" y="214314"/>
                  </a:lnTo>
                  <a:lnTo>
                    <a:pt x="380283" y="14289"/>
                  </a:lnTo>
                  <a:lnTo>
                    <a:pt x="339802" y="0"/>
                  </a:lnTo>
                  <a:close/>
                </a:path>
              </a:pathLst>
            </a:custGeom>
            <a:solidFill>
              <a:srgbClr val="70AD47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5" name="円/楕円 984"/>
            <p:cNvSpPr/>
            <p:nvPr/>
          </p:nvSpPr>
          <p:spPr>
            <a:xfrm>
              <a:off x="8691036" y="4790846"/>
              <a:ext cx="45719" cy="45719"/>
            </a:xfrm>
            <a:prstGeom prst="ellipse">
              <a:avLst/>
            </a:prstGeom>
            <a:solidFill>
              <a:srgbClr val="FFFF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6" name="円/楕円 985"/>
            <p:cNvSpPr/>
            <p:nvPr/>
          </p:nvSpPr>
          <p:spPr>
            <a:xfrm>
              <a:off x="8691036" y="4664640"/>
              <a:ext cx="45719" cy="45719"/>
            </a:xfrm>
            <a:prstGeom prst="ellipse">
              <a:avLst/>
            </a:prstGeom>
            <a:solidFill>
              <a:srgbClr val="FFFF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7" name="フリーフォーム 986"/>
            <p:cNvSpPr/>
            <p:nvPr/>
          </p:nvSpPr>
          <p:spPr>
            <a:xfrm>
              <a:off x="8474007" y="5980211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25400 w 238328"/>
                <a:gd name="connsiteY3" fmla="*/ 142875 h 142875"/>
                <a:gd name="connsiteX4" fmla="*/ 0 w 238328"/>
                <a:gd name="connsiteY4" fmla="*/ 117475 h 142875"/>
                <a:gd name="connsiteX5" fmla="*/ 0 w 238328"/>
                <a:gd name="connsiteY5" fmla="*/ 71438 h 142875"/>
                <a:gd name="connsiteX6" fmla="*/ 71438 w 238328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E7E6E6">
                <a:lumMod val="1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8" name="フリーフォーム 987"/>
            <p:cNvSpPr/>
            <p:nvPr/>
          </p:nvSpPr>
          <p:spPr>
            <a:xfrm>
              <a:off x="8712336" y="5980211"/>
              <a:ext cx="238329" cy="142875"/>
            </a:xfrm>
            <a:custGeom>
              <a:avLst/>
              <a:gdLst>
                <a:gd name="connsiteX0" fmla="*/ 0 w 238329"/>
                <a:gd name="connsiteY0" fmla="*/ 0 h 142875"/>
                <a:gd name="connsiteX1" fmla="*/ 166891 w 238329"/>
                <a:gd name="connsiteY1" fmla="*/ 0 h 142875"/>
                <a:gd name="connsiteX2" fmla="*/ 238329 w 238329"/>
                <a:gd name="connsiteY2" fmla="*/ 71438 h 142875"/>
                <a:gd name="connsiteX3" fmla="*/ 238328 w 238329"/>
                <a:gd name="connsiteY3" fmla="*/ 117475 h 142875"/>
                <a:gd name="connsiteX4" fmla="*/ 212928 w 238329"/>
                <a:gd name="connsiteY4" fmla="*/ 142875 h 142875"/>
                <a:gd name="connsiteX5" fmla="*/ 0 w 238329"/>
                <a:gd name="connsiteY5" fmla="*/ 142875 h 142875"/>
                <a:gd name="connsiteX6" fmla="*/ 0 w 238329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9" h="142875">
                  <a:moveTo>
                    <a:pt x="0" y="0"/>
                  </a:moveTo>
                  <a:lnTo>
                    <a:pt x="166891" y="0"/>
                  </a:lnTo>
                  <a:cubicBezTo>
                    <a:pt x="206345" y="0"/>
                    <a:pt x="238329" y="31984"/>
                    <a:pt x="238329" y="71438"/>
                  </a:cubicBezTo>
                  <a:cubicBezTo>
                    <a:pt x="238329" y="86784"/>
                    <a:pt x="238328" y="102129"/>
                    <a:pt x="238328" y="117475"/>
                  </a:cubicBezTo>
                  <a:cubicBezTo>
                    <a:pt x="238328" y="131503"/>
                    <a:pt x="226956" y="142875"/>
                    <a:pt x="212928" y="142875"/>
                  </a:cubicBezTo>
                  <a:lnTo>
                    <a:pt x="0" y="142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7E6E6">
                <a:lumMod val="1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89" name="角丸四角形 988"/>
            <p:cNvSpPr/>
            <p:nvPr/>
          </p:nvSpPr>
          <p:spPr>
            <a:xfrm>
              <a:off x="8588664" y="37828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90" name="角丸四角形 989"/>
            <p:cNvSpPr/>
            <p:nvPr/>
          </p:nvSpPr>
          <p:spPr>
            <a:xfrm>
              <a:off x="8786980" y="37828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991" name="グループ化 990"/>
            <p:cNvGrpSpPr/>
            <p:nvPr/>
          </p:nvGrpSpPr>
          <p:grpSpPr>
            <a:xfrm>
              <a:off x="8574036" y="4591823"/>
              <a:ext cx="288712" cy="213064"/>
              <a:chOff x="1788414" y="1367468"/>
              <a:chExt cx="288712" cy="213064"/>
            </a:xfrm>
          </p:grpSpPr>
          <p:sp>
            <p:nvSpPr>
              <p:cNvPr id="996" name="フリーフォーム 995"/>
              <p:cNvSpPr/>
              <p:nvPr/>
            </p:nvSpPr>
            <p:spPr>
              <a:xfrm rot="7200000">
                <a:off x="1810541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97" name="フリーフォーム 996"/>
              <p:cNvSpPr/>
              <p:nvPr/>
            </p:nvSpPr>
            <p:spPr>
              <a:xfrm rot="14400000" flipH="1">
                <a:off x="1841936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92" name="グループ化 991"/>
            <p:cNvGrpSpPr/>
            <p:nvPr/>
          </p:nvGrpSpPr>
          <p:grpSpPr>
            <a:xfrm>
              <a:off x="8190924" y="4235654"/>
              <a:ext cx="1054035" cy="518929"/>
              <a:chOff x="1272774" y="4235654"/>
              <a:chExt cx="1054035" cy="518929"/>
            </a:xfrm>
          </p:grpSpPr>
          <p:sp>
            <p:nvSpPr>
              <p:cNvPr id="994" name="片側の 2 つの角を丸めた四角形 590"/>
              <p:cNvSpPr/>
              <p:nvPr/>
            </p:nvSpPr>
            <p:spPr>
              <a:xfrm rot="2700000">
                <a:off x="1272754" y="4235674"/>
                <a:ext cx="518929" cy="518890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355036 w 467742"/>
                  <a:gd name="connsiteY2" fmla="*/ 298929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6061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5017 w 467742"/>
                  <a:gd name="connsiteY0" fmla="*/ 51188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62799 w 467742"/>
                  <a:gd name="connsiteY2" fmla="*/ 21541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518929"/>
                  <a:gd name="connsiteY0" fmla="*/ 152216 h 518890"/>
                  <a:gd name="connsiteX1" fmla="*/ 147309 w 518929"/>
                  <a:gd name="connsiteY1" fmla="*/ 351643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3669 w 518929"/>
                  <a:gd name="connsiteY0" fmla="*/ 152216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5016 w 518929"/>
                  <a:gd name="connsiteY0" fmla="*/ 137399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18929" h="518890">
                    <a:moveTo>
                      <a:pt x="145016" y="137399"/>
                    </a:moveTo>
                    <a:cubicBezTo>
                      <a:pt x="146229" y="203875"/>
                      <a:pt x="143401" y="274391"/>
                      <a:pt x="144614" y="340867"/>
                    </a:cubicBezTo>
                    <a:lnTo>
                      <a:pt x="462799" y="215413"/>
                    </a:lnTo>
                    <a:lnTo>
                      <a:pt x="518929" y="355631"/>
                    </a:lnTo>
                    <a:lnTo>
                      <a:pt x="90928" y="516630"/>
                    </a:lnTo>
                    <a:cubicBezTo>
                      <a:pt x="51836" y="526550"/>
                      <a:pt x="12105" y="502902"/>
                      <a:pt x="2185" y="463811"/>
                    </a:cubicBezTo>
                    <a:cubicBezTo>
                      <a:pt x="-527" y="453126"/>
                      <a:pt x="-730" y="442395"/>
                      <a:pt x="1661" y="432324"/>
                    </a:cubicBezTo>
                    <a:lnTo>
                      <a:pt x="1661" y="0"/>
                    </a:lnTo>
                  </a:path>
                </a:pathLst>
              </a:cu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95" name="片側の 2 つの角を丸めた四角形 590"/>
              <p:cNvSpPr/>
              <p:nvPr/>
            </p:nvSpPr>
            <p:spPr>
              <a:xfrm rot="18900000" flipH="1">
                <a:off x="1807880" y="4235676"/>
                <a:ext cx="518929" cy="518890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355036 w 467742"/>
                  <a:gd name="connsiteY2" fmla="*/ 298929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6061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5017 w 467742"/>
                  <a:gd name="connsiteY0" fmla="*/ 51188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62799 w 467742"/>
                  <a:gd name="connsiteY2" fmla="*/ 21541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518929"/>
                  <a:gd name="connsiteY0" fmla="*/ 152216 h 518890"/>
                  <a:gd name="connsiteX1" fmla="*/ 147309 w 518929"/>
                  <a:gd name="connsiteY1" fmla="*/ 351643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3669 w 518929"/>
                  <a:gd name="connsiteY0" fmla="*/ 152216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5016 w 518929"/>
                  <a:gd name="connsiteY0" fmla="*/ 137399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18929" h="518890">
                    <a:moveTo>
                      <a:pt x="145016" y="137399"/>
                    </a:moveTo>
                    <a:cubicBezTo>
                      <a:pt x="146229" y="203875"/>
                      <a:pt x="143401" y="274391"/>
                      <a:pt x="144614" y="340867"/>
                    </a:cubicBezTo>
                    <a:lnTo>
                      <a:pt x="462799" y="215413"/>
                    </a:lnTo>
                    <a:lnTo>
                      <a:pt x="518929" y="355631"/>
                    </a:lnTo>
                    <a:lnTo>
                      <a:pt x="90928" y="516630"/>
                    </a:lnTo>
                    <a:cubicBezTo>
                      <a:pt x="51836" y="526550"/>
                      <a:pt x="12105" y="502902"/>
                      <a:pt x="2185" y="463811"/>
                    </a:cubicBezTo>
                    <a:cubicBezTo>
                      <a:pt x="-527" y="453126"/>
                      <a:pt x="-730" y="442395"/>
                      <a:pt x="1661" y="432324"/>
                    </a:cubicBezTo>
                    <a:lnTo>
                      <a:pt x="1661" y="0"/>
                    </a:lnTo>
                  </a:path>
                </a:pathLst>
              </a:cu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993" name="月 992"/>
            <p:cNvSpPr/>
            <p:nvPr/>
          </p:nvSpPr>
          <p:spPr>
            <a:xfrm rot="18000000">
              <a:off x="8804317" y="3673046"/>
              <a:ext cx="12795" cy="87969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917196" y="798376"/>
            <a:ext cx="640845" cy="1631039"/>
            <a:chOff x="1262496" y="3463037"/>
            <a:chExt cx="1045148" cy="2660049"/>
          </a:xfrm>
        </p:grpSpPr>
        <p:grpSp>
          <p:nvGrpSpPr>
            <p:cNvPr id="3" name="グループ化 2"/>
            <p:cNvGrpSpPr/>
            <p:nvPr/>
          </p:nvGrpSpPr>
          <p:grpSpPr>
            <a:xfrm>
              <a:off x="1500191" y="3515496"/>
              <a:ext cx="807453" cy="2607590"/>
              <a:chOff x="1500191" y="3515496"/>
              <a:chExt cx="807453" cy="2607590"/>
            </a:xfrm>
          </p:grpSpPr>
          <p:sp>
            <p:nvSpPr>
              <p:cNvPr id="6" name="フリーフォーム 5"/>
              <p:cNvSpPr/>
              <p:nvPr/>
            </p:nvSpPr>
            <p:spPr>
              <a:xfrm rot="20700000">
                <a:off x="2065352" y="5013096"/>
                <a:ext cx="242292" cy="266783"/>
              </a:xfrm>
              <a:custGeom>
                <a:avLst/>
                <a:gdLst>
                  <a:gd name="connsiteX0" fmla="*/ 548191 w 1053558"/>
                  <a:gd name="connsiteY0" fmla="*/ 0 h 1160050"/>
                  <a:gd name="connsiteX1" fmla="*/ 603898 w 1053558"/>
                  <a:gd name="connsiteY1" fmla="*/ 0 h 1160050"/>
                  <a:gd name="connsiteX2" fmla="*/ 888019 w 1053558"/>
                  <a:gd name="connsiteY2" fmla="*/ 284122 h 1160050"/>
                  <a:gd name="connsiteX3" fmla="*/ 888018 w 1053558"/>
                  <a:gd name="connsiteY3" fmla="*/ 519599 h 1160050"/>
                  <a:gd name="connsiteX4" fmla="*/ 1044877 w 1053558"/>
                  <a:gd name="connsiteY4" fmla="*/ 791774 h 1160050"/>
                  <a:gd name="connsiteX5" fmla="*/ 1021051 w 1053558"/>
                  <a:gd name="connsiteY5" fmla="*/ 880419 h 1160050"/>
                  <a:gd name="connsiteX6" fmla="*/ 932405 w 1053558"/>
                  <a:gd name="connsiteY6" fmla="*/ 856592 h 1160050"/>
                  <a:gd name="connsiteX7" fmla="*/ 766226 w 1053558"/>
                  <a:gd name="connsiteY7" fmla="*/ 568242 h 1160050"/>
                  <a:gd name="connsiteX8" fmla="*/ 757081 w 1053558"/>
                  <a:gd name="connsiteY8" fmla="*/ 568242 h 1160050"/>
                  <a:gd name="connsiteX9" fmla="*/ 829280 w 1053558"/>
                  <a:gd name="connsiteY9" fmla="*/ 981260 h 1160050"/>
                  <a:gd name="connsiteX10" fmla="*/ 776520 w 1053558"/>
                  <a:gd name="connsiteY10" fmla="*/ 1056372 h 1160050"/>
                  <a:gd name="connsiteX11" fmla="*/ 701407 w 1053558"/>
                  <a:gd name="connsiteY11" fmla="*/ 1003613 h 1160050"/>
                  <a:gd name="connsiteX12" fmla="*/ 625300 w 1053558"/>
                  <a:gd name="connsiteY12" fmla="*/ 568242 h 1160050"/>
                  <a:gd name="connsiteX13" fmla="*/ 612400 w 1053558"/>
                  <a:gd name="connsiteY13" fmla="*/ 568242 h 1160050"/>
                  <a:gd name="connsiteX14" fmla="*/ 612400 w 1053558"/>
                  <a:gd name="connsiteY14" fmla="*/ 1095144 h 1160050"/>
                  <a:gd name="connsiteX15" fmla="*/ 547494 w 1053558"/>
                  <a:gd name="connsiteY15" fmla="*/ 1160050 h 1160050"/>
                  <a:gd name="connsiteX16" fmla="*/ 482587 w 1053558"/>
                  <a:gd name="connsiteY16" fmla="*/ 1095144 h 1160050"/>
                  <a:gd name="connsiteX17" fmla="*/ 482587 w 1053558"/>
                  <a:gd name="connsiteY17" fmla="*/ 568242 h 1160050"/>
                  <a:gd name="connsiteX18" fmla="*/ 466450 w 1053558"/>
                  <a:gd name="connsiteY18" fmla="*/ 568242 h 1160050"/>
                  <a:gd name="connsiteX19" fmla="*/ 349528 w 1053558"/>
                  <a:gd name="connsiteY19" fmla="*/ 1004601 h 1160050"/>
                  <a:gd name="connsiteX20" fmla="*/ 270035 w 1053558"/>
                  <a:gd name="connsiteY20" fmla="*/ 1050496 h 1160050"/>
                  <a:gd name="connsiteX21" fmla="*/ 224140 w 1053558"/>
                  <a:gd name="connsiteY21" fmla="*/ 971003 h 1160050"/>
                  <a:gd name="connsiteX22" fmla="*/ 332059 w 1053558"/>
                  <a:gd name="connsiteY22" fmla="*/ 568242 h 1160050"/>
                  <a:gd name="connsiteX23" fmla="*/ 309740 w 1053558"/>
                  <a:gd name="connsiteY23" fmla="*/ 568242 h 1160050"/>
                  <a:gd name="connsiteX24" fmla="*/ 144848 w 1053558"/>
                  <a:gd name="connsiteY24" fmla="*/ 733133 h 1160050"/>
                  <a:gd name="connsiteX25" fmla="*/ 24852 w 1053558"/>
                  <a:gd name="connsiteY25" fmla="*/ 733133 h 1160050"/>
                  <a:gd name="connsiteX26" fmla="*/ 24852 w 1053558"/>
                  <a:gd name="connsiteY26" fmla="*/ 613137 h 1160050"/>
                  <a:gd name="connsiteX27" fmla="*/ 264069 w 1053558"/>
                  <a:gd name="connsiteY27" fmla="*/ 373920 h 1160050"/>
                  <a:gd name="connsiteX28" fmla="*/ 264069 w 1053558"/>
                  <a:gd name="connsiteY28" fmla="*/ 284122 h 1160050"/>
                  <a:gd name="connsiteX29" fmla="*/ 548191 w 1053558"/>
                  <a:gd name="connsiteY29" fmla="*/ 0 h 11600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053558" h="1160050">
                    <a:moveTo>
                      <a:pt x="548191" y="0"/>
                    </a:moveTo>
                    <a:lnTo>
                      <a:pt x="603898" y="0"/>
                    </a:lnTo>
                    <a:cubicBezTo>
                      <a:pt x="760815" y="0"/>
                      <a:pt x="888020" y="127205"/>
                      <a:pt x="888019" y="284122"/>
                    </a:cubicBezTo>
                    <a:lnTo>
                      <a:pt x="888018" y="519599"/>
                    </a:lnTo>
                    <a:lnTo>
                      <a:pt x="1044877" y="791774"/>
                    </a:lnTo>
                    <a:cubicBezTo>
                      <a:pt x="1062776" y="822832"/>
                      <a:pt x="1052109" y="862518"/>
                      <a:pt x="1021051" y="880419"/>
                    </a:cubicBezTo>
                    <a:cubicBezTo>
                      <a:pt x="989992" y="898318"/>
                      <a:pt x="950305" y="887650"/>
                      <a:pt x="932405" y="856592"/>
                    </a:cubicBezTo>
                    <a:lnTo>
                      <a:pt x="766226" y="568242"/>
                    </a:lnTo>
                    <a:lnTo>
                      <a:pt x="757081" y="568242"/>
                    </a:lnTo>
                    <a:lnTo>
                      <a:pt x="829280" y="981260"/>
                    </a:lnTo>
                    <a:cubicBezTo>
                      <a:pt x="835453" y="1016571"/>
                      <a:pt x="811832" y="1050199"/>
                      <a:pt x="776520" y="1056372"/>
                    </a:cubicBezTo>
                    <a:cubicBezTo>
                      <a:pt x="741209" y="1062545"/>
                      <a:pt x="707580" y="1038924"/>
                      <a:pt x="701407" y="1003613"/>
                    </a:cubicBezTo>
                    <a:lnTo>
                      <a:pt x="625300" y="568242"/>
                    </a:lnTo>
                    <a:lnTo>
                      <a:pt x="612400" y="568242"/>
                    </a:lnTo>
                    <a:lnTo>
                      <a:pt x="612400" y="1095144"/>
                    </a:lnTo>
                    <a:cubicBezTo>
                      <a:pt x="612400" y="1130992"/>
                      <a:pt x="583340" y="1160051"/>
                      <a:pt x="547494" y="1160050"/>
                    </a:cubicBezTo>
                    <a:cubicBezTo>
                      <a:pt x="511647" y="1160051"/>
                      <a:pt x="482587" y="1130992"/>
                      <a:pt x="482587" y="1095144"/>
                    </a:cubicBezTo>
                    <a:lnTo>
                      <a:pt x="482587" y="568242"/>
                    </a:lnTo>
                    <a:lnTo>
                      <a:pt x="466450" y="568242"/>
                    </a:lnTo>
                    <a:lnTo>
                      <a:pt x="349528" y="1004601"/>
                    </a:lnTo>
                    <a:cubicBezTo>
                      <a:pt x="340251" y="1039226"/>
                      <a:pt x="304661" y="1059773"/>
                      <a:pt x="270035" y="1050496"/>
                    </a:cubicBezTo>
                    <a:cubicBezTo>
                      <a:pt x="235409" y="1041219"/>
                      <a:pt x="214862" y="1005628"/>
                      <a:pt x="224140" y="971003"/>
                    </a:cubicBezTo>
                    <a:lnTo>
                      <a:pt x="332059" y="568242"/>
                    </a:lnTo>
                    <a:lnTo>
                      <a:pt x="309740" y="568242"/>
                    </a:lnTo>
                    <a:lnTo>
                      <a:pt x="144848" y="733133"/>
                    </a:lnTo>
                    <a:cubicBezTo>
                      <a:pt x="111712" y="766269"/>
                      <a:pt x="57988" y="766269"/>
                      <a:pt x="24852" y="733133"/>
                    </a:cubicBezTo>
                    <a:cubicBezTo>
                      <a:pt x="-8284" y="699998"/>
                      <a:pt x="-8284" y="646273"/>
                      <a:pt x="24852" y="613137"/>
                    </a:cubicBezTo>
                    <a:lnTo>
                      <a:pt x="264069" y="373920"/>
                    </a:lnTo>
                    <a:lnTo>
                      <a:pt x="264069" y="284122"/>
                    </a:lnTo>
                    <a:cubicBezTo>
                      <a:pt x="264069" y="127206"/>
                      <a:pt x="391274" y="1"/>
                      <a:pt x="548191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" name="片側の 2 つの角を丸めた四角形 6"/>
              <p:cNvSpPr/>
              <p:nvPr/>
            </p:nvSpPr>
            <p:spPr>
              <a:xfrm rot="21004779" flipH="1">
                <a:off x="2021611" y="4127038"/>
                <a:ext cx="146050" cy="92997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00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" name="円/楕円 7"/>
              <p:cNvSpPr/>
              <p:nvPr/>
            </p:nvSpPr>
            <p:spPr>
              <a:xfrm rot="1800000" flipH="1">
                <a:off x="1754521" y="3558858"/>
                <a:ext cx="289242" cy="293907"/>
              </a:xfrm>
              <a:prstGeom prst="ellipse">
                <a:avLst/>
              </a:prstGeom>
              <a:solidFill>
                <a:srgbClr val="6633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" name="円/楕円 8"/>
              <p:cNvSpPr/>
              <p:nvPr/>
            </p:nvSpPr>
            <p:spPr>
              <a:xfrm rot="19800000">
                <a:off x="1540088" y="3515496"/>
                <a:ext cx="375259" cy="283418"/>
              </a:xfrm>
              <a:prstGeom prst="ellipse">
                <a:avLst/>
              </a:prstGeom>
              <a:solidFill>
                <a:srgbClr val="6633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" name="円/楕円 9"/>
              <p:cNvSpPr/>
              <p:nvPr/>
            </p:nvSpPr>
            <p:spPr>
              <a:xfrm rot="900000" flipH="1">
                <a:off x="1965230" y="3757886"/>
                <a:ext cx="81367" cy="125751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" name="円/楕円 10"/>
              <p:cNvSpPr/>
              <p:nvPr/>
            </p:nvSpPr>
            <p:spPr>
              <a:xfrm rot="20700000">
                <a:off x="1540791" y="3757887"/>
                <a:ext cx="81367" cy="125751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" name="台形 11"/>
              <p:cNvSpPr/>
              <p:nvPr/>
            </p:nvSpPr>
            <p:spPr>
              <a:xfrm>
                <a:off x="1703690" y="3957744"/>
                <a:ext cx="174625" cy="180975"/>
              </a:xfrm>
              <a:prstGeom prst="trapezoid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" name="台形 12"/>
              <p:cNvSpPr/>
              <p:nvPr/>
            </p:nvSpPr>
            <p:spPr>
              <a:xfrm rot="10800000">
                <a:off x="1628997" y="4097910"/>
                <a:ext cx="336120" cy="585742"/>
              </a:xfrm>
              <a:prstGeom prst="trapezoid">
                <a:avLst>
                  <a:gd name="adj" fmla="val 37044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4" name="台形 13"/>
              <p:cNvSpPr/>
              <p:nvPr/>
            </p:nvSpPr>
            <p:spPr>
              <a:xfrm rot="10800000" flipV="1">
                <a:off x="1752386" y="4171307"/>
                <a:ext cx="89340" cy="451313"/>
              </a:xfrm>
              <a:prstGeom prst="trapezoid">
                <a:avLst/>
              </a:prstGeom>
              <a:pattFill prst="wdUpDiag">
                <a:fgClr>
                  <a:srgbClr val="C00000"/>
                </a:fgClr>
                <a:bgClr>
                  <a:srgbClr val="002060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5" name="フリーフォーム 14"/>
              <p:cNvSpPr/>
              <p:nvPr/>
            </p:nvSpPr>
            <p:spPr>
              <a:xfrm>
                <a:off x="1531767" y="4972049"/>
                <a:ext cx="259233" cy="1040131"/>
              </a:xfrm>
              <a:custGeom>
                <a:avLst/>
                <a:gdLst>
                  <a:gd name="connsiteX0" fmla="*/ 0 w 259233"/>
                  <a:gd name="connsiteY0" fmla="*/ 0 h 904875"/>
                  <a:gd name="connsiteX1" fmla="*/ 259233 w 259233"/>
                  <a:gd name="connsiteY1" fmla="*/ 0 h 904875"/>
                  <a:gd name="connsiteX2" fmla="*/ 259233 w 259233"/>
                  <a:gd name="connsiteY2" fmla="*/ 904875 h 904875"/>
                  <a:gd name="connsiteX3" fmla="*/ 129617 w 259233"/>
                  <a:gd name="connsiteY3" fmla="*/ 904875 h 904875"/>
                  <a:gd name="connsiteX4" fmla="*/ 0 w 259233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3" h="904875">
                    <a:moveTo>
                      <a:pt x="0" y="0"/>
                    </a:moveTo>
                    <a:lnTo>
                      <a:pt x="259233" y="0"/>
                    </a:lnTo>
                    <a:lnTo>
                      <a:pt x="259233" y="904875"/>
                    </a:lnTo>
                    <a:lnTo>
                      <a:pt x="129617" y="904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C000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6" name="フリーフォーム 15"/>
              <p:cNvSpPr/>
              <p:nvPr/>
            </p:nvSpPr>
            <p:spPr>
              <a:xfrm>
                <a:off x="1791000" y="4972049"/>
                <a:ext cx="259235" cy="1040131"/>
              </a:xfrm>
              <a:custGeom>
                <a:avLst/>
                <a:gdLst>
                  <a:gd name="connsiteX0" fmla="*/ 0 w 259235"/>
                  <a:gd name="connsiteY0" fmla="*/ 0 h 904875"/>
                  <a:gd name="connsiteX1" fmla="*/ 259235 w 259235"/>
                  <a:gd name="connsiteY1" fmla="*/ 0 h 904875"/>
                  <a:gd name="connsiteX2" fmla="*/ 129618 w 259235"/>
                  <a:gd name="connsiteY2" fmla="*/ 904875 h 904875"/>
                  <a:gd name="connsiteX3" fmla="*/ 0 w 259235"/>
                  <a:gd name="connsiteY3" fmla="*/ 904875 h 904875"/>
                  <a:gd name="connsiteX4" fmla="*/ 0 w 259235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5" h="904875">
                    <a:moveTo>
                      <a:pt x="0" y="0"/>
                    </a:moveTo>
                    <a:lnTo>
                      <a:pt x="259235" y="0"/>
                    </a:lnTo>
                    <a:lnTo>
                      <a:pt x="129618" y="904875"/>
                    </a:lnTo>
                    <a:lnTo>
                      <a:pt x="0" y="904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C000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7" name="円/楕円 16"/>
              <p:cNvSpPr/>
              <p:nvPr/>
            </p:nvSpPr>
            <p:spPr>
              <a:xfrm>
                <a:off x="1586865" y="3551873"/>
                <a:ext cx="408274" cy="471490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8" name="フリーフォーム 17"/>
              <p:cNvSpPr/>
              <p:nvPr/>
            </p:nvSpPr>
            <p:spPr>
              <a:xfrm>
                <a:off x="1500191" y="4097337"/>
                <a:ext cx="593730" cy="992180"/>
              </a:xfrm>
              <a:custGeom>
                <a:avLst/>
                <a:gdLst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300422 w 593730"/>
                  <a:gd name="connsiteY2" fmla="*/ 525283 h 992180"/>
                  <a:gd name="connsiteX3" fmla="*/ 446578 w 593730"/>
                  <a:gd name="connsiteY3" fmla="*/ 0 h 992180"/>
                  <a:gd name="connsiteX4" fmla="*/ 494773 w 593730"/>
                  <a:gd name="connsiteY4" fmla="*/ 0 h 992180"/>
                  <a:gd name="connsiteX5" fmla="*/ 593730 w 593730"/>
                  <a:gd name="connsiteY5" fmla="*/ 101424 h 992180"/>
                  <a:gd name="connsiteX6" fmla="*/ 523860 w 593730"/>
                  <a:gd name="connsiteY6" fmla="*/ 638690 h 992180"/>
                  <a:gd name="connsiteX7" fmla="*/ 589909 w 593730"/>
                  <a:gd name="connsiteY7" fmla="*/ 948532 h 992180"/>
                  <a:gd name="connsiteX8" fmla="*/ 323658 w 593730"/>
                  <a:gd name="connsiteY8" fmla="*/ 992180 h 992180"/>
                  <a:gd name="connsiteX9" fmla="*/ 289987 w 593730"/>
                  <a:gd name="connsiteY9" fmla="*/ 940147 h 992180"/>
                  <a:gd name="connsiteX10" fmla="*/ 257635 w 593730"/>
                  <a:gd name="connsiteY10" fmla="*/ 990141 h 992180"/>
                  <a:gd name="connsiteX11" fmla="*/ 3820 w 593730"/>
                  <a:gd name="connsiteY11" fmla="*/ 948532 h 992180"/>
                  <a:gd name="connsiteX12" fmla="*/ 69871 w 593730"/>
                  <a:gd name="connsiteY12" fmla="*/ 638688 h 992180"/>
                  <a:gd name="connsiteX13" fmla="*/ 0 w 593730"/>
                  <a:gd name="connsiteY13" fmla="*/ 101424 h 992180"/>
                  <a:gd name="connsiteX14" fmla="*/ 98957 w 593730"/>
                  <a:gd name="connsiteY14" fmla="*/ 0 h 992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593730" h="992180">
                    <a:moveTo>
                      <a:pt x="98957" y="0"/>
                    </a:moveTo>
                    <a:lnTo>
                      <a:pt x="154266" y="0"/>
                    </a:lnTo>
                    <a:lnTo>
                      <a:pt x="300422" y="525283"/>
                    </a:lnTo>
                    <a:lnTo>
                      <a:pt x="446578" y="0"/>
                    </a:lnTo>
                    <a:lnTo>
                      <a:pt x="494773" y="0"/>
                    </a:lnTo>
                    <a:cubicBezTo>
                      <a:pt x="549425" y="0"/>
                      <a:pt x="593730" y="45410"/>
                      <a:pt x="593730" y="101424"/>
                    </a:cubicBezTo>
                    <a:lnTo>
                      <a:pt x="523860" y="638690"/>
                    </a:lnTo>
                    <a:lnTo>
                      <a:pt x="589909" y="948532"/>
                    </a:lnTo>
                    <a:lnTo>
                      <a:pt x="323658" y="992180"/>
                    </a:lnTo>
                    <a:lnTo>
                      <a:pt x="289987" y="940147"/>
                    </a:lnTo>
                    <a:lnTo>
                      <a:pt x="257635" y="990141"/>
                    </a:lnTo>
                    <a:lnTo>
                      <a:pt x="3820" y="948532"/>
                    </a:lnTo>
                    <a:lnTo>
                      <a:pt x="69871" y="638688"/>
                    </a:lnTo>
                    <a:lnTo>
                      <a:pt x="0" y="101424"/>
                    </a:lnTo>
                    <a:cubicBezTo>
                      <a:pt x="0" y="45410"/>
                      <a:pt x="44305" y="0"/>
                      <a:pt x="98957" y="0"/>
                    </a:cubicBezTo>
                    <a:close/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" name="台形 18"/>
              <p:cNvSpPr/>
              <p:nvPr/>
            </p:nvSpPr>
            <p:spPr>
              <a:xfrm rot="10800000">
                <a:off x="1752386" y="4097334"/>
                <a:ext cx="89340" cy="73973"/>
              </a:xfrm>
              <a:prstGeom prst="trapezoid">
                <a:avLst/>
              </a:prstGeom>
              <a:pattFill prst="wdUpDiag">
                <a:fgClr>
                  <a:srgbClr val="C00000"/>
                </a:fgClr>
                <a:bgClr>
                  <a:srgbClr val="002060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0" name="フリーフォーム 19"/>
              <p:cNvSpPr/>
              <p:nvPr/>
            </p:nvSpPr>
            <p:spPr>
              <a:xfrm rot="10800000">
                <a:off x="1628997" y="4097336"/>
                <a:ext cx="336119" cy="106100"/>
              </a:xfrm>
              <a:custGeom>
                <a:avLst/>
                <a:gdLst>
                  <a:gd name="connsiteX0" fmla="*/ 336119 w 336119"/>
                  <a:gd name="connsiteY0" fmla="*/ 119063 h 119063"/>
                  <a:gd name="connsiteX1" fmla="*/ 184351 w 336119"/>
                  <a:gd name="connsiteY1" fmla="*/ 119063 h 119063"/>
                  <a:gd name="connsiteX2" fmla="*/ 151768 w 336119"/>
                  <a:gd name="connsiteY2" fmla="*/ 119063 h 119063"/>
                  <a:gd name="connsiteX3" fmla="*/ 0 w 336119"/>
                  <a:gd name="connsiteY3" fmla="*/ 119063 h 119063"/>
                  <a:gd name="connsiteX4" fmla="*/ 37407 w 336119"/>
                  <a:gd name="connsiteY4" fmla="*/ 0 h 119063"/>
                  <a:gd name="connsiteX5" fmla="*/ 168060 w 336119"/>
                  <a:gd name="connsiteY5" fmla="*/ 105863 h 119063"/>
                  <a:gd name="connsiteX6" fmla="*/ 298712 w 336119"/>
                  <a:gd name="connsiteY6" fmla="*/ 0 h 1190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36119" h="119063">
                    <a:moveTo>
                      <a:pt x="336119" y="119063"/>
                    </a:moveTo>
                    <a:lnTo>
                      <a:pt x="184351" y="119063"/>
                    </a:lnTo>
                    <a:lnTo>
                      <a:pt x="151768" y="119063"/>
                    </a:lnTo>
                    <a:lnTo>
                      <a:pt x="0" y="119063"/>
                    </a:lnTo>
                    <a:lnTo>
                      <a:pt x="37407" y="0"/>
                    </a:lnTo>
                    <a:lnTo>
                      <a:pt x="168060" y="105863"/>
                    </a:lnTo>
                    <a:lnTo>
                      <a:pt x="298712" y="0"/>
                    </a:lnTo>
                    <a:close/>
                  </a:path>
                </a:pathLst>
              </a:cu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1" name="フリーフォーム 20"/>
              <p:cNvSpPr/>
              <p:nvPr/>
            </p:nvSpPr>
            <p:spPr>
              <a:xfrm flipH="1">
                <a:off x="1581912" y="4081462"/>
                <a:ext cx="430289" cy="580113"/>
              </a:xfrm>
              <a:custGeom>
                <a:avLst/>
                <a:gdLst>
                  <a:gd name="connsiteX0" fmla="*/ 339802 w 430289"/>
                  <a:gd name="connsiteY0" fmla="*/ 0 h 614363"/>
                  <a:gd name="connsiteX1" fmla="*/ 215145 w 430289"/>
                  <a:gd name="connsiteY1" fmla="*/ 527238 h 614363"/>
                  <a:gd name="connsiteX2" fmla="*/ 90487 w 430289"/>
                  <a:gd name="connsiteY2" fmla="*/ 0 h 614363"/>
                  <a:gd name="connsiteX3" fmla="*/ 50006 w 430289"/>
                  <a:gd name="connsiteY3" fmla="*/ 14289 h 614363"/>
                  <a:gd name="connsiteX4" fmla="*/ 0 w 430289"/>
                  <a:gd name="connsiteY4" fmla="*/ 214314 h 614363"/>
                  <a:gd name="connsiteX5" fmla="*/ 71438 w 430289"/>
                  <a:gd name="connsiteY5" fmla="*/ 230982 h 614363"/>
                  <a:gd name="connsiteX6" fmla="*/ 38101 w 430289"/>
                  <a:gd name="connsiteY6" fmla="*/ 285751 h 614363"/>
                  <a:gd name="connsiteX7" fmla="*/ 206171 w 430289"/>
                  <a:gd name="connsiteY7" fmla="*/ 565193 h 614363"/>
                  <a:gd name="connsiteX8" fmla="*/ 194545 w 430289"/>
                  <a:gd name="connsiteY8" fmla="*/ 614363 h 614363"/>
                  <a:gd name="connsiteX9" fmla="*/ 215145 w 430289"/>
                  <a:gd name="connsiteY9" fmla="*/ 580113 h 614363"/>
                  <a:gd name="connsiteX10" fmla="*/ 235744 w 430289"/>
                  <a:gd name="connsiteY10" fmla="*/ 614363 h 614363"/>
                  <a:gd name="connsiteX11" fmla="*/ 224119 w 430289"/>
                  <a:gd name="connsiteY11" fmla="*/ 565193 h 614363"/>
                  <a:gd name="connsiteX12" fmla="*/ 392188 w 430289"/>
                  <a:gd name="connsiteY12" fmla="*/ 285751 h 614363"/>
                  <a:gd name="connsiteX13" fmla="*/ 358851 w 430289"/>
                  <a:gd name="connsiteY13" fmla="*/ 230982 h 614363"/>
                  <a:gd name="connsiteX14" fmla="*/ 430289 w 430289"/>
                  <a:gd name="connsiteY14" fmla="*/ 214314 h 614363"/>
                  <a:gd name="connsiteX15" fmla="*/ 380283 w 430289"/>
                  <a:gd name="connsiteY15" fmla="*/ 14289 h 614363"/>
                  <a:gd name="connsiteX0" fmla="*/ 339802 w 430289"/>
                  <a:gd name="connsiteY0" fmla="*/ 0 h 614363"/>
                  <a:gd name="connsiteX1" fmla="*/ 215145 w 430289"/>
                  <a:gd name="connsiteY1" fmla="*/ 527238 h 614363"/>
                  <a:gd name="connsiteX2" fmla="*/ 90487 w 430289"/>
                  <a:gd name="connsiteY2" fmla="*/ 0 h 614363"/>
                  <a:gd name="connsiteX3" fmla="*/ 50006 w 430289"/>
                  <a:gd name="connsiteY3" fmla="*/ 14289 h 614363"/>
                  <a:gd name="connsiteX4" fmla="*/ 0 w 430289"/>
                  <a:gd name="connsiteY4" fmla="*/ 214314 h 614363"/>
                  <a:gd name="connsiteX5" fmla="*/ 71438 w 430289"/>
                  <a:gd name="connsiteY5" fmla="*/ 230982 h 614363"/>
                  <a:gd name="connsiteX6" fmla="*/ 38101 w 430289"/>
                  <a:gd name="connsiteY6" fmla="*/ 285751 h 614363"/>
                  <a:gd name="connsiteX7" fmla="*/ 206171 w 430289"/>
                  <a:gd name="connsiteY7" fmla="*/ 565193 h 614363"/>
                  <a:gd name="connsiteX8" fmla="*/ 194545 w 430289"/>
                  <a:gd name="connsiteY8" fmla="*/ 614363 h 614363"/>
                  <a:gd name="connsiteX9" fmla="*/ 215145 w 430289"/>
                  <a:gd name="connsiteY9" fmla="*/ 580113 h 614363"/>
                  <a:gd name="connsiteX10" fmla="*/ 224119 w 430289"/>
                  <a:gd name="connsiteY10" fmla="*/ 565193 h 614363"/>
                  <a:gd name="connsiteX11" fmla="*/ 392188 w 430289"/>
                  <a:gd name="connsiteY11" fmla="*/ 285751 h 614363"/>
                  <a:gd name="connsiteX12" fmla="*/ 358851 w 430289"/>
                  <a:gd name="connsiteY12" fmla="*/ 230982 h 614363"/>
                  <a:gd name="connsiteX13" fmla="*/ 430289 w 430289"/>
                  <a:gd name="connsiteY13" fmla="*/ 214314 h 614363"/>
                  <a:gd name="connsiteX14" fmla="*/ 380283 w 430289"/>
                  <a:gd name="connsiteY14" fmla="*/ 14289 h 614363"/>
                  <a:gd name="connsiteX15" fmla="*/ 339802 w 430289"/>
                  <a:gd name="connsiteY15" fmla="*/ 0 h 614363"/>
                  <a:gd name="connsiteX0" fmla="*/ 339802 w 430289"/>
                  <a:gd name="connsiteY0" fmla="*/ 0 h 614363"/>
                  <a:gd name="connsiteX1" fmla="*/ 215145 w 430289"/>
                  <a:gd name="connsiteY1" fmla="*/ 527238 h 614363"/>
                  <a:gd name="connsiteX2" fmla="*/ 90487 w 430289"/>
                  <a:gd name="connsiteY2" fmla="*/ 0 h 614363"/>
                  <a:gd name="connsiteX3" fmla="*/ 50006 w 430289"/>
                  <a:gd name="connsiteY3" fmla="*/ 14289 h 614363"/>
                  <a:gd name="connsiteX4" fmla="*/ 0 w 430289"/>
                  <a:gd name="connsiteY4" fmla="*/ 214314 h 614363"/>
                  <a:gd name="connsiteX5" fmla="*/ 71438 w 430289"/>
                  <a:gd name="connsiteY5" fmla="*/ 230982 h 614363"/>
                  <a:gd name="connsiteX6" fmla="*/ 38101 w 430289"/>
                  <a:gd name="connsiteY6" fmla="*/ 285751 h 614363"/>
                  <a:gd name="connsiteX7" fmla="*/ 206171 w 430289"/>
                  <a:gd name="connsiteY7" fmla="*/ 565193 h 614363"/>
                  <a:gd name="connsiteX8" fmla="*/ 194545 w 430289"/>
                  <a:gd name="connsiteY8" fmla="*/ 614363 h 614363"/>
                  <a:gd name="connsiteX9" fmla="*/ 215145 w 430289"/>
                  <a:gd name="connsiteY9" fmla="*/ 580113 h 614363"/>
                  <a:gd name="connsiteX10" fmla="*/ 392188 w 430289"/>
                  <a:gd name="connsiteY10" fmla="*/ 285751 h 614363"/>
                  <a:gd name="connsiteX11" fmla="*/ 358851 w 430289"/>
                  <a:gd name="connsiteY11" fmla="*/ 230982 h 614363"/>
                  <a:gd name="connsiteX12" fmla="*/ 430289 w 430289"/>
                  <a:gd name="connsiteY12" fmla="*/ 214314 h 614363"/>
                  <a:gd name="connsiteX13" fmla="*/ 380283 w 430289"/>
                  <a:gd name="connsiteY13" fmla="*/ 14289 h 614363"/>
                  <a:gd name="connsiteX14" fmla="*/ 339802 w 430289"/>
                  <a:gd name="connsiteY14" fmla="*/ 0 h 614363"/>
                  <a:gd name="connsiteX0" fmla="*/ 339802 w 430289"/>
                  <a:gd name="connsiteY0" fmla="*/ 0 h 614363"/>
                  <a:gd name="connsiteX1" fmla="*/ 215145 w 430289"/>
                  <a:gd name="connsiteY1" fmla="*/ 527238 h 614363"/>
                  <a:gd name="connsiteX2" fmla="*/ 90487 w 430289"/>
                  <a:gd name="connsiteY2" fmla="*/ 0 h 614363"/>
                  <a:gd name="connsiteX3" fmla="*/ 50006 w 430289"/>
                  <a:gd name="connsiteY3" fmla="*/ 14289 h 614363"/>
                  <a:gd name="connsiteX4" fmla="*/ 0 w 430289"/>
                  <a:gd name="connsiteY4" fmla="*/ 214314 h 614363"/>
                  <a:gd name="connsiteX5" fmla="*/ 71438 w 430289"/>
                  <a:gd name="connsiteY5" fmla="*/ 230982 h 614363"/>
                  <a:gd name="connsiteX6" fmla="*/ 38101 w 430289"/>
                  <a:gd name="connsiteY6" fmla="*/ 285751 h 614363"/>
                  <a:gd name="connsiteX7" fmla="*/ 194545 w 430289"/>
                  <a:gd name="connsiteY7" fmla="*/ 614363 h 614363"/>
                  <a:gd name="connsiteX8" fmla="*/ 215145 w 430289"/>
                  <a:gd name="connsiteY8" fmla="*/ 580113 h 614363"/>
                  <a:gd name="connsiteX9" fmla="*/ 392188 w 430289"/>
                  <a:gd name="connsiteY9" fmla="*/ 285751 h 614363"/>
                  <a:gd name="connsiteX10" fmla="*/ 358851 w 430289"/>
                  <a:gd name="connsiteY10" fmla="*/ 230982 h 614363"/>
                  <a:gd name="connsiteX11" fmla="*/ 430289 w 430289"/>
                  <a:gd name="connsiteY11" fmla="*/ 214314 h 614363"/>
                  <a:gd name="connsiteX12" fmla="*/ 380283 w 430289"/>
                  <a:gd name="connsiteY12" fmla="*/ 14289 h 614363"/>
                  <a:gd name="connsiteX13" fmla="*/ 339802 w 430289"/>
                  <a:gd name="connsiteY13" fmla="*/ 0 h 614363"/>
                  <a:gd name="connsiteX0" fmla="*/ 339802 w 430289"/>
                  <a:gd name="connsiteY0" fmla="*/ 0 h 580113"/>
                  <a:gd name="connsiteX1" fmla="*/ 215145 w 430289"/>
                  <a:gd name="connsiteY1" fmla="*/ 527238 h 580113"/>
                  <a:gd name="connsiteX2" fmla="*/ 90487 w 430289"/>
                  <a:gd name="connsiteY2" fmla="*/ 0 h 580113"/>
                  <a:gd name="connsiteX3" fmla="*/ 50006 w 430289"/>
                  <a:gd name="connsiteY3" fmla="*/ 14289 h 580113"/>
                  <a:gd name="connsiteX4" fmla="*/ 0 w 430289"/>
                  <a:gd name="connsiteY4" fmla="*/ 214314 h 580113"/>
                  <a:gd name="connsiteX5" fmla="*/ 71438 w 430289"/>
                  <a:gd name="connsiteY5" fmla="*/ 230982 h 580113"/>
                  <a:gd name="connsiteX6" fmla="*/ 38101 w 430289"/>
                  <a:gd name="connsiteY6" fmla="*/ 285751 h 580113"/>
                  <a:gd name="connsiteX7" fmla="*/ 215145 w 430289"/>
                  <a:gd name="connsiteY7" fmla="*/ 580113 h 580113"/>
                  <a:gd name="connsiteX8" fmla="*/ 392188 w 430289"/>
                  <a:gd name="connsiteY8" fmla="*/ 285751 h 580113"/>
                  <a:gd name="connsiteX9" fmla="*/ 358851 w 430289"/>
                  <a:gd name="connsiteY9" fmla="*/ 230982 h 580113"/>
                  <a:gd name="connsiteX10" fmla="*/ 430289 w 430289"/>
                  <a:gd name="connsiteY10" fmla="*/ 214314 h 580113"/>
                  <a:gd name="connsiteX11" fmla="*/ 380283 w 430289"/>
                  <a:gd name="connsiteY11" fmla="*/ 14289 h 580113"/>
                  <a:gd name="connsiteX12" fmla="*/ 339802 w 430289"/>
                  <a:gd name="connsiteY12" fmla="*/ 0 h 5801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30289" h="580113">
                    <a:moveTo>
                      <a:pt x="339802" y="0"/>
                    </a:moveTo>
                    <a:lnTo>
                      <a:pt x="215145" y="527238"/>
                    </a:lnTo>
                    <a:lnTo>
                      <a:pt x="90487" y="0"/>
                    </a:lnTo>
                    <a:lnTo>
                      <a:pt x="50006" y="14289"/>
                    </a:lnTo>
                    <a:lnTo>
                      <a:pt x="0" y="214314"/>
                    </a:lnTo>
                    <a:lnTo>
                      <a:pt x="71438" y="230982"/>
                    </a:lnTo>
                    <a:lnTo>
                      <a:pt x="38101" y="285751"/>
                    </a:lnTo>
                    <a:lnTo>
                      <a:pt x="215145" y="580113"/>
                    </a:lnTo>
                    <a:lnTo>
                      <a:pt x="392188" y="285751"/>
                    </a:lnTo>
                    <a:lnTo>
                      <a:pt x="358851" y="230982"/>
                    </a:lnTo>
                    <a:lnTo>
                      <a:pt x="430289" y="214314"/>
                    </a:lnTo>
                    <a:lnTo>
                      <a:pt x="380283" y="14289"/>
                    </a:lnTo>
                    <a:lnTo>
                      <a:pt x="339802" y="0"/>
                    </a:lnTo>
                    <a:close/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2" name="円/楕円 21"/>
              <p:cNvSpPr/>
              <p:nvPr/>
            </p:nvSpPr>
            <p:spPr>
              <a:xfrm>
                <a:off x="1769701" y="4735549"/>
                <a:ext cx="45719" cy="45719"/>
              </a:xfrm>
              <a:prstGeom prst="ellipse">
                <a:avLst/>
              </a:prstGeom>
              <a:solidFill>
                <a:srgbClr val="660033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3" name="円/楕円 22"/>
              <p:cNvSpPr/>
              <p:nvPr/>
            </p:nvSpPr>
            <p:spPr>
              <a:xfrm>
                <a:off x="1769701" y="4883187"/>
                <a:ext cx="45719" cy="45719"/>
              </a:xfrm>
              <a:prstGeom prst="ellipse">
                <a:avLst/>
              </a:prstGeom>
              <a:solidFill>
                <a:srgbClr val="660033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4" name="片側の 2 つの角を丸めた四角形 23"/>
              <p:cNvSpPr/>
              <p:nvPr/>
            </p:nvSpPr>
            <p:spPr>
              <a:xfrm rot="9900000">
                <a:off x="1985632" y="4782380"/>
                <a:ext cx="66597" cy="175442"/>
              </a:xfrm>
              <a:prstGeom prst="round2SameRect">
                <a:avLst/>
              </a:prstGeom>
              <a:solidFill>
                <a:srgbClr val="FFC00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5" name="片側の 2 つの角を丸めた四角形 24"/>
              <p:cNvSpPr/>
              <p:nvPr/>
            </p:nvSpPr>
            <p:spPr>
              <a:xfrm rot="11700000" flipH="1">
                <a:off x="1537254" y="4782380"/>
                <a:ext cx="66597" cy="175442"/>
              </a:xfrm>
              <a:prstGeom prst="round2SameRect">
                <a:avLst/>
              </a:prstGeom>
              <a:solidFill>
                <a:srgbClr val="FFC00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6" name="フリーフォーム 25"/>
              <p:cNvSpPr/>
              <p:nvPr/>
            </p:nvSpPr>
            <p:spPr>
              <a:xfrm>
                <a:off x="1552672" y="5980211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25400 w 238328"/>
                  <a:gd name="connsiteY3" fmla="*/ 142875 h 142875"/>
                  <a:gd name="connsiteX4" fmla="*/ 0 w 238328"/>
                  <a:gd name="connsiteY4" fmla="*/ 117475 h 142875"/>
                  <a:gd name="connsiteX5" fmla="*/ 0 w 238328"/>
                  <a:gd name="connsiteY5" fmla="*/ 71438 h 142875"/>
                  <a:gd name="connsiteX6" fmla="*/ 71438 w 238328"/>
                  <a:gd name="connsiteY6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rgbClr val="E7E6E6">
                  <a:lumMod val="2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7" name="フリーフォーム 26"/>
              <p:cNvSpPr/>
              <p:nvPr/>
            </p:nvSpPr>
            <p:spPr>
              <a:xfrm>
                <a:off x="1791001" y="5980211"/>
                <a:ext cx="238329" cy="142875"/>
              </a:xfrm>
              <a:custGeom>
                <a:avLst/>
                <a:gdLst>
                  <a:gd name="connsiteX0" fmla="*/ 0 w 238329"/>
                  <a:gd name="connsiteY0" fmla="*/ 0 h 142875"/>
                  <a:gd name="connsiteX1" fmla="*/ 166891 w 238329"/>
                  <a:gd name="connsiteY1" fmla="*/ 0 h 142875"/>
                  <a:gd name="connsiteX2" fmla="*/ 238329 w 238329"/>
                  <a:gd name="connsiteY2" fmla="*/ 71438 h 142875"/>
                  <a:gd name="connsiteX3" fmla="*/ 238328 w 238329"/>
                  <a:gd name="connsiteY3" fmla="*/ 117475 h 142875"/>
                  <a:gd name="connsiteX4" fmla="*/ 212928 w 238329"/>
                  <a:gd name="connsiteY4" fmla="*/ 142875 h 142875"/>
                  <a:gd name="connsiteX5" fmla="*/ 0 w 238329"/>
                  <a:gd name="connsiteY5" fmla="*/ 142875 h 142875"/>
                  <a:gd name="connsiteX6" fmla="*/ 0 w 238329"/>
                  <a:gd name="connsiteY6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38329" h="142875">
                    <a:moveTo>
                      <a:pt x="0" y="0"/>
                    </a:moveTo>
                    <a:lnTo>
                      <a:pt x="166891" y="0"/>
                    </a:lnTo>
                    <a:cubicBezTo>
                      <a:pt x="206345" y="0"/>
                      <a:pt x="238329" y="31984"/>
                      <a:pt x="238329" y="71438"/>
                    </a:cubicBezTo>
                    <a:cubicBezTo>
                      <a:pt x="238329" y="86784"/>
                      <a:pt x="238328" y="102129"/>
                      <a:pt x="238328" y="117475"/>
                    </a:cubicBezTo>
                    <a:cubicBezTo>
                      <a:pt x="238328" y="131503"/>
                      <a:pt x="226956" y="142875"/>
                      <a:pt x="212928" y="142875"/>
                    </a:cubicBezTo>
                    <a:lnTo>
                      <a:pt x="0" y="142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7E6E6">
                  <a:lumMod val="2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8" name="角丸四角形 27"/>
              <p:cNvSpPr/>
              <p:nvPr/>
            </p:nvSpPr>
            <p:spPr>
              <a:xfrm>
                <a:off x="1666289" y="3687664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9" name="角丸四角形 28"/>
              <p:cNvSpPr/>
              <p:nvPr/>
            </p:nvSpPr>
            <p:spPr>
              <a:xfrm>
                <a:off x="1864605" y="3687664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0" name="フリーフォーム 29"/>
              <p:cNvSpPr/>
              <p:nvPr/>
            </p:nvSpPr>
            <p:spPr>
              <a:xfrm rot="1800000">
                <a:off x="1620550" y="3535516"/>
                <a:ext cx="70673" cy="207918"/>
              </a:xfrm>
              <a:custGeom>
                <a:avLst/>
                <a:gdLst>
                  <a:gd name="connsiteX0" fmla="*/ 16353 w 55911"/>
                  <a:gd name="connsiteY0" fmla="*/ 19101 h 229694"/>
                  <a:gd name="connsiteX1" fmla="*/ 49438 w 55911"/>
                  <a:gd name="connsiteY1" fmla="*/ 0 h 229694"/>
                  <a:gd name="connsiteX2" fmla="*/ 35334 w 55911"/>
                  <a:gd name="connsiteY2" fmla="*/ 37302 h 229694"/>
                  <a:gd name="connsiteX3" fmla="*/ 27955 w 55911"/>
                  <a:gd name="connsiteY3" fmla="*/ 106288 h 229694"/>
                  <a:gd name="connsiteX4" fmla="*/ 55911 w 55911"/>
                  <a:gd name="connsiteY4" fmla="*/ 229694 h 229694"/>
                  <a:gd name="connsiteX5" fmla="*/ 0 w 55911"/>
                  <a:gd name="connsiteY5" fmla="*/ 106288 h 229694"/>
                  <a:gd name="connsiteX6" fmla="*/ 4394 w 55911"/>
                  <a:gd name="connsiteY6" fmla="*/ 58253 h 229694"/>
                  <a:gd name="connsiteX0" fmla="*/ 16353 w 55911"/>
                  <a:gd name="connsiteY0" fmla="*/ 19101 h 229694"/>
                  <a:gd name="connsiteX1" fmla="*/ 27061 w 55911"/>
                  <a:gd name="connsiteY1" fmla="*/ 11042 h 229694"/>
                  <a:gd name="connsiteX2" fmla="*/ 49438 w 55911"/>
                  <a:gd name="connsiteY2" fmla="*/ 0 h 229694"/>
                  <a:gd name="connsiteX3" fmla="*/ 35334 w 55911"/>
                  <a:gd name="connsiteY3" fmla="*/ 37302 h 229694"/>
                  <a:gd name="connsiteX4" fmla="*/ 27955 w 55911"/>
                  <a:gd name="connsiteY4" fmla="*/ 106288 h 229694"/>
                  <a:gd name="connsiteX5" fmla="*/ 55911 w 55911"/>
                  <a:gd name="connsiteY5" fmla="*/ 229694 h 229694"/>
                  <a:gd name="connsiteX6" fmla="*/ 0 w 55911"/>
                  <a:gd name="connsiteY6" fmla="*/ 106288 h 229694"/>
                  <a:gd name="connsiteX7" fmla="*/ 4394 w 55911"/>
                  <a:gd name="connsiteY7" fmla="*/ 58253 h 229694"/>
                  <a:gd name="connsiteX8" fmla="*/ 16353 w 55911"/>
                  <a:gd name="connsiteY8" fmla="*/ 19101 h 229694"/>
                  <a:gd name="connsiteX0" fmla="*/ 27061 w 67665"/>
                  <a:gd name="connsiteY0" fmla="*/ 11042 h 229694"/>
                  <a:gd name="connsiteX1" fmla="*/ 49438 w 67665"/>
                  <a:gd name="connsiteY1" fmla="*/ 0 h 229694"/>
                  <a:gd name="connsiteX2" fmla="*/ 35334 w 67665"/>
                  <a:gd name="connsiteY2" fmla="*/ 37302 h 229694"/>
                  <a:gd name="connsiteX3" fmla="*/ 27955 w 67665"/>
                  <a:gd name="connsiteY3" fmla="*/ 106288 h 229694"/>
                  <a:gd name="connsiteX4" fmla="*/ 55911 w 67665"/>
                  <a:gd name="connsiteY4" fmla="*/ 229694 h 229694"/>
                  <a:gd name="connsiteX5" fmla="*/ 0 w 67665"/>
                  <a:gd name="connsiteY5" fmla="*/ 106288 h 229694"/>
                  <a:gd name="connsiteX6" fmla="*/ 4394 w 67665"/>
                  <a:gd name="connsiteY6" fmla="*/ 58253 h 229694"/>
                  <a:gd name="connsiteX7" fmla="*/ 16353 w 67665"/>
                  <a:gd name="connsiteY7" fmla="*/ 19101 h 229694"/>
                  <a:gd name="connsiteX8" fmla="*/ 67665 w 67665"/>
                  <a:gd name="connsiteY8" fmla="*/ 102482 h 229694"/>
                  <a:gd name="connsiteX0" fmla="*/ 27061 w 55911"/>
                  <a:gd name="connsiteY0" fmla="*/ 11042 h 229694"/>
                  <a:gd name="connsiteX1" fmla="*/ 49438 w 55911"/>
                  <a:gd name="connsiteY1" fmla="*/ 0 h 229694"/>
                  <a:gd name="connsiteX2" fmla="*/ 35334 w 55911"/>
                  <a:gd name="connsiteY2" fmla="*/ 37302 h 229694"/>
                  <a:gd name="connsiteX3" fmla="*/ 27955 w 55911"/>
                  <a:gd name="connsiteY3" fmla="*/ 106288 h 229694"/>
                  <a:gd name="connsiteX4" fmla="*/ 55911 w 55911"/>
                  <a:gd name="connsiteY4" fmla="*/ 229694 h 229694"/>
                  <a:gd name="connsiteX5" fmla="*/ 0 w 55911"/>
                  <a:gd name="connsiteY5" fmla="*/ 106288 h 229694"/>
                  <a:gd name="connsiteX6" fmla="*/ 4394 w 55911"/>
                  <a:gd name="connsiteY6" fmla="*/ 58253 h 229694"/>
                  <a:gd name="connsiteX7" fmla="*/ 16353 w 55911"/>
                  <a:gd name="connsiteY7" fmla="*/ 19101 h 229694"/>
                  <a:gd name="connsiteX0" fmla="*/ 49438 w 55911"/>
                  <a:gd name="connsiteY0" fmla="*/ 0 h 229694"/>
                  <a:gd name="connsiteX1" fmla="*/ 35334 w 55911"/>
                  <a:gd name="connsiteY1" fmla="*/ 37302 h 229694"/>
                  <a:gd name="connsiteX2" fmla="*/ 27955 w 55911"/>
                  <a:gd name="connsiteY2" fmla="*/ 106288 h 229694"/>
                  <a:gd name="connsiteX3" fmla="*/ 55911 w 55911"/>
                  <a:gd name="connsiteY3" fmla="*/ 229694 h 229694"/>
                  <a:gd name="connsiteX4" fmla="*/ 0 w 55911"/>
                  <a:gd name="connsiteY4" fmla="*/ 106288 h 229694"/>
                  <a:gd name="connsiteX5" fmla="*/ 4394 w 55911"/>
                  <a:gd name="connsiteY5" fmla="*/ 58253 h 229694"/>
                  <a:gd name="connsiteX6" fmla="*/ 16353 w 55911"/>
                  <a:gd name="connsiteY6" fmla="*/ 19101 h 2296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55911" h="229694">
                    <a:moveTo>
                      <a:pt x="49438" y="0"/>
                    </a:moveTo>
                    <a:lnTo>
                      <a:pt x="35334" y="37302"/>
                    </a:lnTo>
                    <a:cubicBezTo>
                      <a:pt x="30544" y="58443"/>
                      <a:pt x="27955" y="82011"/>
                      <a:pt x="27955" y="106288"/>
                    </a:cubicBezTo>
                    <a:cubicBezTo>
                      <a:pt x="27955" y="154842"/>
                      <a:pt x="38312" y="200562"/>
                      <a:pt x="55911" y="229694"/>
                    </a:cubicBezTo>
                    <a:cubicBezTo>
                      <a:pt x="25032" y="229694"/>
                      <a:pt x="0" y="174443"/>
                      <a:pt x="0" y="106288"/>
                    </a:cubicBezTo>
                    <a:cubicBezTo>
                      <a:pt x="0" y="89249"/>
                      <a:pt x="1565" y="73017"/>
                      <a:pt x="4394" y="58253"/>
                    </a:cubicBezTo>
                    <a:lnTo>
                      <a:pt x="16353" y="19101"/>
                    </a:lnTo>
                  </a:path>
                </a:pathLst>
              </a:custGeom>
              <a:solidFill>
                <a:srgbClr val="6633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1" name="フリーフォーム 30"/>
              <p:cNvSpPr/>
              <p:nvPr/>
            </p:nvSpPr>
            <p:spPr>
              <a:xfrm rot="1800000">
                <a:off x="1669125" y="3523792"/>
                <a:ext cx="70673" cy="207918"/>
              </a:xfrm>
              <a:custGeom>
                <a:avLst/>
                <a:gdLst>
                  <a:gd name="connsiteX0" fmla="*/ 16353 w 55911"/>
                  <a:gd name="connsiteY0" fmla="*/ 19101 h 229694"/>
                  <a:gd name="connsiteX1" fmla="*/ 49438 w 55911"/>
                  <a:gd name="connsiteY1" fmla="*/ 0 h 229694"/>
                  <a:gd name="connsiteX2" fmla="*/ 35334 w 55911"/>
                  <a:gd name="connsiteY2" fmla="*/ 37302 h 229694"/>
                  <a:gd name="connsiteX3" fmla="*/ 27955 w 55911"/>
                  <a:gd name="connsiteY3" fmla="*/ 106288 h 229694"/>
                  <a:gd name="connsiteX4" fmla="*/ 55911 w 55911"/>
                  <a:gd name="connsiteY4" fmla="*/ 229694 h 229694"/>
                  <a:gd name="connsiteX5" fmla="*/ 0 w 55911"/>
                  <a:gd name="connsiteY5" fmla="*/ 106288 h 229694"/>
                  <a:gd name="connsiteX6" fmla="*/ 4394 w 55911"/>
                  <a:gd name="connsiteY6" fmla="*/ 58253 h 229694"/>
                  <a:gd name="connsiteX0" fmla="*/ 16353 w 55911"/>
                  <a:gd name="connsiteY0" fmla="*/ 19101 h 229694"/>
                  <a:gd name="connsiteX1" fmla="*/ 27061 w 55911"/>
                  <a:gd name="connsiteY1" fmla="*/ 11042 h 229694"/>
                  <a:gd name="connsiteX2" fmla="*/ 49438 w 55911"/>
                  <a:gd name="connsiteY2" fmla="*/ 0 h 229694"/>
                  <a:gd name="connsiteX3" fmla="*/ 35334 w 55911"/>
                  <a:gd name="connsiteY3" fmla="*/ 37302 h 229694"/>
                  <a:gd name="connsiteX4" fmla="*/ 27955 w 55911"/>
                  <a:gd name="connsiteY4" fmla="*/ 106288 h 229694"/>
                  <a:gd name="connsiteX5" fmla="*/ 55911 w 55911"/>
                  <a:gd name="connsiteY5" fmla="*/ 229694 h 229694"/>
                  <a:gd name="connsiteX6" fmla="*/ 0 w 55911"/>
                  <a:gd name="connsiteY6" fmla="*/ 106288 h 229694"/>
                  <a:gd name="connsiteX7" fmla="*/ 4394 w 55911"/>
                  <a:gd name="connsiteY7" fmla="*/ 58253 h 229694"/>
                  <a:gd name="connsiteX8" fmla="*/ 16353 w 55911"/>
                  <a:gd name="connsiteY8" fmla="*/ 19101 h 229694"/>
                  <a:gd name="connsiteX0" fmla="*/ 27061 w 67665"/>
                  <a:gd name="connsiteY0" fmla="*/ 11042 h 229694"/>
                  <a:gd name="connsiteX1" fmla="*/ 49438 w 67665"/>
                  <a:gd name="connsiteY1" fmla="*/ 0 h 229694"/>
                  <a:gd name="connsiteX2" fmla="*/ 35334 w 67665"/>
                  <a:gd name="connsiteY2" fmla="*/ 37302 h 229694"/>
                  <a:gd name="connsiteX3" fmla="*/ 27955 w 67665"/>
                  <a:gd name="connsiteY3" fmla="*/ 106288 h 229694"/>
                  <a:gd name="connsiteX4" fmla="*/ 55911 w 67665"/>
                  <a:gd name="connsiteY4" fmla="*/ 229694 h 229694"/>
                  <a:gd name="connsiteX5" fmla="*/ 0 w 67665"/>
                  <a:gd name="connsiteY5" fmla="*/ 106288 h 229694"/>
                  <a:gd name="connsiteX6" fmla="*/ 4394 w 67665"/>
                  <a:gd name="connsiteY6" fmla="*/ 58253 h 229694"/>
                  <a:gd name="connsiteX7" fmla="*/ 16353 w 67665"/>
                  <a:gd name="connsiteY7" fmla="*/ 19101 h 229694"/>
                  <a:gd name="connsiteX8" fmla="*/ 67665 w 67665"/>
                  <a:gd name="connsiteY8" fmla="*/ 102482 h 229694"/>
                  <a:gd name="connsiteX0" fmla="*/ 27061 w 55911"/>
                  <a:gd name="connsiteY0" fmla="*/ 11042 h 229694"/>
                  <a:gd name="connsiteX1" fmla="*/ 49438 w 55911"/>
                  <a:gd name="connsiteY1" fmla="*/ 0 h 229694"/>
                  <a:gd name="connsiteX2" fmla="*/ 35334 w 55911"/>
                  <a:gd name="connsiteY2" fmla="*/ 37302 h 229694"/>
                  <a:gd name="connsiteX3" fmla="*/ 27955 w 55911"/>
                  <a:gd name="connsiteY3" fmla="*/ 106288 h 229694"/>
                  <a:gd name="connsiteX4" fmla="*/ 55911 w 55911"/>
                  <a:gd name="connsiteY4" fmla="*/ 229694 h 229694"/>
                  <a:gd name="connsiteX5" fmla="*/ 0 w 55911"/>
                  <a:gd name="connsiteY5" fmla="*/ 106288 h 229694"/>
                  <a:gd name="connsiteX6" fmla="*/ 4394 w 55911"/>
                  <a:gd name="connsiteY6" fmla="*/ 58253 h 229694"/>
                  <a:gd name="connsiteX7" fmla="*/ 16353 w 55911"/>
                  <a:gd name="connsiteY7" fmla="*/ 19101 h 229694"/>
                  <a:gd name="connsiteX0" fmla="*/ 49438 w 55911"/>
                  <a:gd name="connsiteY0" fmla="*/ 0 h 229694"/>
                  <a:gd name="connsiteX1" fmla="*/ 35334 w 55911"/>
                  <a:gd name="connsiteY1" fmla="*/ 37302 h 229694"/>
                  <a:gd name="connsiteX2" fmla="*/ 27955 w 55911"/>
                  <a:gd name="connsiteY2" fmla="*/ 106288 h 229694"/>
                  <a:gd name="connsiteX3" fmla="*/ 55911 w 55911"/>
                  <a:gd name="connsiteY3" fmla="*/ 229694 h 229694"/>
                  <a:gd name="connsiteX4" fmla="*/ 0 w 55911"/>
                  <a:gd name="connsiteY4" fmla="*/ 106288 h 229694"/>
                  <a:gd name="connsiteX5" fmla="*/ 4394 w 55911"/>
                  <a:gd name="connsiteY5" fmla="*/ 58253 h 229694"/>
                  <a:gd name="connsiteX6" fmla="*/ 16353 w 55911"/>
                  <a:gd name="connsiteY6" fmla="*/ 19101 h 2296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55911" h="229694">
                    <a:moveTo>
                      <a:pt x="49438" y="0"/>
                    </a:moveTo>
                    <a:lnTo>
                      <a:pt x="35334" y="37302"/>
                    </a:lnTo>
                    <a:cubicBezTo>
                      <a:pt x="30544" y="58443"/>
                      <a:pt x="27955" y="82011"/>
                      <a:pt x="27955" y="106288"/>
                    </a:cubicBezTo>
                    <a:cubicBezTo>
                      <a:pt x="27955" y="154842"/>
                      <a:pt x="38312" y="200562"/>
                      <a:pt x="55911" y="229694"/>
                    </a:cubicBezTo>
                    <a:cubicBezTo>
                      <a:pt x="25032" y="229694"/>
                      <a:pt x="0" y="174443"/>
                      <a:pt x="0" y="106288"/>
                    </a:cubicBezTo>
                    <a:cubicBezTo>
                      <a:pt x="0" y="89249"/>
                      <a:pt x="1565" y="73017"/>
                      <a:pt x="4394" y="58253"/>
                    </a:cubicBezTo>
                    <a:lnTo>
                      <a:pt x="16353" y="19101"/>
                    </a:lnTo>
                  </a:path>
                </a:pathLst>
              </a:custGeom>
              <a:solidFill>
                <a:srgbClr val="6633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4" name="フリーフォーム 3"/>
            <p:cNvSpPr/>
            <p:nvPr/>
          </p:nvSpPr>
          <p:spPr>
            <a:xfrm rot="5086986">
              <a:off x="1661697" y="3437827"/>
              <a:ext cx="242752" cy="293171"/>
            </a:xfrm>
            <a:custGeom>
              <a:avLst/>
              <a:gdLst>
                <a:gd name="connsiteX0" fmla="*/ 671382 w 1159475"/>
                <a:gd name="connsiteY0" fmla="*/ 0 h 1400297"/>
                <a:gd name="connsiteX1" fmla="*/ 764597 w 1159475"/>
                <a:gd name="connsiteY1" fmla="*/ 93215 h 1400297"/>
                <a:gd name="connsiteX2" fmla="*/ 764597 w 1159475"/>
                <a:gd name="connsiteY2" fmla="*/ 696590 h 1400297"/>
                <a:gd name="connsiteX3" fmla="*/ 794859 w 1159475"/>
                <a:gd name="connsiteY3" fmla="*/ 696590 h 1400297"/>
                <a:gd name="connsiteX4" fmla="*/ 794859 w 1159475"/>
                <a:gd name="connsiteY4" fmla="*/ 174177 h 1400297"/>
                <a:gd name="connsiteX5" fmla="*/ 888074 w 1159475"/>
                <a:gd name="connsiteY5" fmla="*/ 80962 h 1400297"/>
                <a:gd name="connsiteX6" fmla="*/ 981289 w 1159475"/>
                <a:gd name="connsiteY6" fmla="*/ 174177 h 1400297"/>
                <a:gd name="connsiteX7" fmla="*/ 981289 w 1159475"/>
                <a:gd name="connsiteY7" fmla="*/ 696590 h 1400297"/>
                <a:gd name="connsiteX8" fmla="*/ 1009170 w 1159475"/>
                <a:gd name="connsiteY8" fmla="*/ 696590 h 1400297"/>
                <a:gd name="connsiteX9" fmla="*/ 1009170 w 1159475"/>
                <a:gd name="connsiteY9" fmla="*/ 389600 h 1400297"/>
                <a:gd name="connsiteX10" fmla="*/ 1055069 w 1159475"/>
                <a:gd name="connsiteY10" fmla="*/ 320354 h 1400297"/>
                <a:gd name="connsiteX11" fmla="*/ 1084321 w 1159475"/>
                <a:gd name="connsiteY11" fmla="*/ 314449 h 1400297"/>
                <a:gd name="connsiteX12" fmla="*/ 1113573 w 1159475"/>
                <a:gd name="connsiteY12" fmla="*/ 320354 h 1400297"/>
                <a:gd name="connsiteX13" fmla="*/ 1159471 w 1159475"/>
                <a:gd name="connsiteY13" fmla="*/ 389600 h 1400297"/>
                <a:gd name="connsiteX14" fmla="*/ 1159471 w 1159475"/>
                <a:gd name="connsiteY14" fmla="*/ 797449 h 1400297"/>
                <a:gd name="connsiteX15" fmla="*/ 1159475 w 1159475"/>
                <a:gd name="connsiteY15" fmla="*/ 797466 h 1400297"/>
                <a:gd name="connsiteX16" fmla="*/ 1159475 w 1159475"/>
                <a:gd name="connsiteY16" fmla="*/ 1048443 h 1400297"/>
                <a:gd name="connsiteX17" fmla="*/ 807621 w 1159475"/>
                <a:gd name="connsiteY17" fmla="*/ 1400297 h 1400297"/>
                <a:gd name="connsiteX18" fmla="*/ 713802 w 1159475"/>
                <a:gd name="connsiteY18" fmla="*/ 1400297 h 1400297"/>
                <a:gd name="connsiteX19" fmla="*/ 369096 w 1159475"/>
                <a:gd name="connsiteY19" fmla="*/ 1119354 h 1400297"/>
                <a:gd name="connsiteX20" fmla="*/ 363914 w 1159475"/>
                <a:gd name="connsiteY20" fmla="*/ 1067950 h 1400297"/>
                <a:gd name="connsiteX21" fmla="*/ 32099 w 1159475"/>
                <a:gd name="connsiteY21" fmla="*/ 736134 h 1400297"/>
                <a:gd name="connsiteX22" fmla="*/ 8025 w 1159475"/>
                <a:gd name="connsiteY22" fmla="*/ 617398 h 1400297"/>
                <a:gd name="connsiteX23" fmla="*/ 32099 w 1159475"/>
                <a:gd name="connsiteY23" fmla="*/ 581144 h 1400297"/>
                <a:gd name="connsiteX24" fmla="*/ 68353 w 1159475"/>
                <a:gd name="connsiteY24" fmla="*/ 557070 h 1400297"/>
                <a:gd name="connsiteX25" fmla="*/ 187089 w 1159475"/>
                <a:gd name="connsiteY25" fmla="*/ 581144 h 1400297"/>
                <a:gd name="connsiteX26" fmla="*/ 363853 w 1159475"/>
                <a:gd name="connsiteY26" fmla="*/ 757908 h 1400297"/>
                <a:gd name="connsiteX27" fmla="*/ 363853 w 1159475"/>
                <a:gd name="connsiteY27" fmla="*/ 210413 h 1400297"/>
                <a:gd name="connsiteX28" fmla="*/ 457068 w 1159475"/>
                <a:gd name="connsiteY28" fmla="*/ 117198 h 1400297"/>
                <a:gd name="connsiteX29" fmla="*/ 550283 w 1159475"/>
                <a:gd name="connsiteY29" fmla="*/ 210413 h 1400297"/>
                <a:gd name="connsiteX30" fmla="*/ 550283 w 1159475"/>
                <a:gd name="connsiteY30" fmla="*/ 696590 h 1400297"/>
                <a:gd name="connsiteX31" fmla="*/ 578167 w 1159475"/>
                <a:gd name="connsiteY31" fmla="*/ 696590 h 1400297"/>
                <a:gd name="connsiteX32" fmla="*/ 578167 w 1159475"/>
                <a:gd name="connsiteY32" fmla="*/ 93215 h 1400297"/>
                <a:gd name="connsiteX33" fmla="*/ 671382 w 1159475"/>
                <a:gd name="connsiteY33" fmla="*/ 0 h 14002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59475" h="1400297">
                  <a:moveTo>
                    <a:pt x="671382" y="0"/>
                  </a:moveTo>
                  <a:cubicBezTo>
                    <a:pt x="722863" y="0"/>
                    <a:pt x="764597" y="41734"/>
                    <a:pt x="764597" y="93215"/>
                  </a:cubicBezTo>
                  <a:lnTo>
                    <a:pt x="764597" y="696590"/>
                  </a:lnTo>
                  <a:lnTo>
                    <a:pt x="794859" y="696590"/>
                  </a:lnTo>
                  <a:lnTo>
                    <a:pt x="794859" y="174177"/>
                  </a:lnTo>
                  <a:cubicBezTo>
                    <a:pt x="794859" y="122696"/>
                    <a:pt x="836593" y="80962"/>
                    <a:pt x="888074" y="80962"/>
                  </a:cubicBezTo>
                  <a:cubicBezTo>
                    <a:pt x="939555" y="80962"/>
                    <a:pt x="981289" y="122696"/>
                    <a:pt x="981289" y="174177"/>
                  </a:cubicBezTo>
                  <a:lnTo>
                    <a:pt x="981289" y="696590"/>
                  </a:lnTo>
                  <a:lnTo>
                    <a:pt x="1009170" y="696590"/>
                  </a:lnTo>
                  <a:lnTo>
                    <a:pt x="1009170" y="389600"/>
                  </a:lnTo>
                  <a:cubicBezTo>
                    <a:pt x="1009170" y="358471"/>
                    <a:pt x="1028096" y="331763"/>
                    <a:pt x="1055069" y="320354"/>
                  </a:cubicBezTo>
                  <a:lnTo>
                    <a:pt x="1084321" y="314449"/>
                  </a:lnTo>
                  <a:lnTo>
                    <a:pt x="1113573" y="320354"/>
                  </a:lnTo>
                  <a:cubicBezTo>
                    <a:pt x="1140545" y="331763"/>
                    <a:pt x="1159471" y="358471"/>
                    <a:pt x="1159471" y="389600"/>
                  </a:cubicBezTo>
                  <a:lnTo>
                    <a:pt x="1159471" y="797449"/>
                  </a:lnTo>
                  <a:lnTo>
                    <a:pt x="1159475" y="797466"/>
                  </a:lnTo>
                  <a:lnTo>
                    <a:pt x="1159475" y="1048443"/>
                  </a:lnTo>
                  <a:cubicBezTo>
                    <a:pt x="1159475" y="1242767"/>
                    <a:pt x="1001945" y="1400297"/>
                    <a:pt x="807621" y="1400297"/>
                  </a:cubicBezTo>
                  <a:lnTo>
                    <a:pt x="713802" y="1400297"/>
                  </a:lnTo>
                  <a:cubicBezTo>
                    <a:pt x="543768" y="1400297"/>
                    <a:pt x="401905" y="1279688"/>
                    <a:pt x="369096" y="1119354"/>
                  </a:cubicBezTo>
                  <a:lnTo>
                    <a:pt x="363914" y="1067950"/>
                  </a:lnTo>
                  <a:lnTo>
                    <a:pt x="32099" y="736134"/>
                  </a:lnTo>
                  <a:cubicBezTo>
                    <a:pt x="0" y="704035"/>
                    <a:pt x="-8025" y="656977"/>
                    <a:pt x="8025" y="617398"/>
                  </a:cubicBezTo>
                  <a:lnTo>
                    <a:pt x="32099" y="581144"/>
                  </a:lnTo>
                  <a:lnTo>
                    <a:pt x="68353" y="557070"/>
                  </a:lnTo>
                  <a:cubicBezTo>
                    <a:pt x="107932" y="541020"/>
                    <a:pt x="154990" y="549045"/>
                    <a:pt x="187089" y="581144"/>
                  </a:cubicBezTo>
                  <a:lnTo>
                    <a:pt x="363853" y="757908"/>
                  </a:lnTo>
                  <a:lnTo>
                    <a:pt x="363853" y="210413"/>
                  </a:lnTo>
                  <a:cubicBezTo>
                    <a:pt x="363853" y="158932"/>
                    <a:pt x="405587" y="117198"/>
                    <a:pt x="457068" y="117198"/>
                  </a:cubicBezTo>
                  <a:cubicBezTo>
                    <a:pt x="508549" y="117198"/>
                    <a:pt x="550283" y="158932"/>
                    <a:pt x="550283" y="210413"/>
                  </a:cubicBezTo>
                  <a:lnTo>
                    <a:pt x="550283" y="696590"/>
                  </a:lnTo>
                  <a:lnTo>
                    <a:pt x="578167" y="696590"/>
                  </a:lnTo>
                  <a:lnTo>
                    <a:pt x="578167" y="93215"/>
                  </a:lnTo>
                  <a:cubicBezTo>
                    <a:pt x="578167" y="41734"/>
                    <a:pt x="619901" y="0"/>
                    <a:pt x="671382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" name="片側の 2 つの角を丸めた四角形 440"/>
            <p:cNvSpPr/>
            <p:nvPr/>
          </p:nvSpPr>
          <p:spPr>
            <a:xfrm rot="14400000">
              <a:off x="1281333" y="3681386"/>
              <a:ext cx="497145" cy="534819"/>
            </a:xfrm>
            <a:custGeom>
              <a:avLst/>
              <a:gdLst>
                <a:gd name="connsiteX0" fmla="*/ 2424 w 514044"/>
                <a:gd name="connsiteY0" fmla="*/ 185326 h 534819"/>
                <a:gd name="connsiteX1" fmla="*/ 52379 w 514044"/>
                <a:gd name="connsiteY1" fmla="*/ 98801 h 534819"/>
                <a:gd name="connsiteX2" fmla="*/ 412485 w 514044"/>
                <a:gd name="connsiteY2" fmla="*/ 2311 h 534819"/>
                <a:gd name="connsiteX3" fmla="*/ 449937 w 514044"/>
                <a:gd name="connsiteY3" fmla="*/ 3810 h 534819"/>
                <a:gd name="connsiteX4" fmla="*/ 514044 w 514044"/>
                <a:gd name="connsiteY4" fmla="*/ 74042 h 534819"/>
                <a:gd name="connsiteX5" fmla="*/ 514044 w 514044"/>
                <a:gd name="connsiteY5" fmla="*/ 534819 h 534819"/>
                <a:gd name="connsiteX6" fmla="*/ 370480 w 514044"/>
                <a:gd name="connsiteY6" fmla="*/ 534819 h 534819"/>
                <a:gd name="connsiteX7" fmla="*/ 370480 w 514044"/>
                <a:gd name="connsiteY7" fmla="*/ 159845 h 534819"/>
                <a:gd name="connsiteX8" fmla="*/ 88949 w 514044"/>
                <a:gd name="connsiteY8" fmla="*/ 235281 h 534819"/>
                <a:gd name="connsiteX9" fmla="*/ 93864 w 514044"/>
                <a:gd name="connsiteY9" fmla="*/ 276766 h 534819"/>
                <a:gd name="connsiteX0" fmla="*/ 6471 w 468136"/>
                <a:gd name="connsiteY0" fmla="*/ 98801 h 534819"/>
                <a:gd name="connsiteX1" fmla="*/ 366577 w 468136"/>
                <a:gd name="connsiteY1" fmla="*/ 2311 h 534819"/>
                <a:gd name="connsiteX2" fmla="*/ 404029 w 468136"/>
                <a:gd name="connsiteY2" fmla="*/ 3810 h 534819"/>
                <a:gd name="connsiteX3" fmla="*/ 468136 w 468136"/>
                <a:gd name="connsiteY3" fmla="*/ 74042 h 534819"/>
                <a:gd name="connsiteX4" fmla="*/ 468136 w 468136"/>
                <a:gd name="connsiteY4" fmla="*/ 534819 h 534819"/>
                <a:gd name="connsiteX5" fmla="*/ 324572 w 468136"/>
                <a:gd name="connsiteY5" fmla="*/ 534819 h 534819"/>
                <a:gd name="connsiteX6" fmla="*/ 324572 w 468136"/>
                <a:gd name="connsiteY6" fmla="*/ 159845 h 534819"/>
                <a:gd name="connsiteX7" fmla="*/ 43041 w 468136"/>
                <a:gd name="connsiteY7" fmla="*/ 235281 h 534819"/>
                <a:gd name="connsiteX8" fmla="*/ 47956 w 468136"/>
                <a:gd name="connsiteY8" fmla="*/ 276766 h 534819"/>
                <a:gd name="connsiteX0" fmla="*/ 0 w 461665"/>
                <a:gd name="connsiteY0" fmla="*/ 98801 h 534819"/>
                <a:gd name="connsiteX1" fmla="*/ 360106 w 461665"/>
                <a:gd name="connsiteY1" fmla="*/ 2311 h 534819"/>
                <a:gd name="connsiteX2" fmla="*/ 397558 w 461665"/>
                <a:gd name="connsiteY2" fmla="*/ 3810 h 534819"/>
                <a:gd name="connsiteX3" fmla="*/ 461665 w 461665"/>
                <a:gd name="connsiteY3" fmla="*/ 74042 h 534819"/>
                <a:gd name="connsiteX4" fmla="*/ 461665 w 461665"/>
                <a:gd name="connsiteY4" fmla="*/ 534819 h 534819"/>
                <a:gd name="connsiteX5" fmla="*/ 318101 w 461665"/>
                <a:gd name="connsiteY5" fmla="*/ 534819 h 534819"/>
                <a:gd name="connsiteX6" fmla="*/ 318101 w 461665"/>
                <a:gd name="connsiteY6" fmla="*/ 159845 h 534819"/>
                <a:gd name="connsiteX7" fmla="*/ 36570 w 461665"/>
                <a:gd name="connsiteY7" fmla="*/ 235281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72050 w 497145"/>
                <a:gd name="connsiteY7" fmla="*/ 235281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85061 w 497145"/>
                <a:gd name="connsiteY7" fmla="*/ 231794 h 5348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97145" h="534819">
                  <a:moveTo>
                    <a:pt x="0" y="106913"/>
                  </a:moveTo>
                  <a:lnTo>
                    <a:pt x="395586" y="2311"/>
                  </a:lnTo>
                  <a:cubicBezTo>
                    <a:pt x="408454" y="-1137"/>
                    <a:pt x="421445" y="-800"/>
                    <a:pt x="433038" y="3810"/>
                  </a:cubicBezTo>
                  <a:cubicBezTo>
                    <a:pt x="469137" y="6565"/>
                    <a:pt x="497145" y="37033"/>
                    <a:pt x="497145" y="74042"/>
                  </a:cubicBezTo>
                  <a:lnTo>
                    <a:pt x="497145" y="534819"/>
                  </a:lnTo>
                  <a:lnTo>
                    <a:pt x="353581" y="534819"/>
                  </a:lnTo>
                  <a:lnTo>
                    <a:pt x="353581" y="159845"/>
                  </a:lnTo>
                  <a:lnTo>
                    <a:pt x="85061" y="231794"/>
                  </a:lnTo>
                </a:path>
              </a:pathLst>
            </a:custGeom>
            <a:solidFill>
              <a:srgbClr val="FFC000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32" name="グループ化 31"/>
          <p:cNvGrpSpPr/>
          <p:nvPr/>
        </p:nvGrpSpPr>
        <p:grpSpPr>
          <a:xfrm>
            <a:off x="2811772" y="798376"/>
            <a:ext cx="639307" cy="1631039"/>
            <a:chOff x="2747005" y="3463037"/>
            <a:chExt cx="1042641" cy="2660049"/>
          </a:xfrm>
        </p:grpSpPr>
        <p:grpSp>
          <p:nvGrpSpPr>
            <p:cNvPr id="33" name="グループ化 32"/>
            <p:cNvGrpSpPr/>
            <p:nvPr/>
          </p:nvGrpSpPr>
          <p:grpSpPr>
            <a:xfrm>
              <a:off x="2985144" y="3532875"/>
              <a:ext cx="804502" cy="2590211"/>
              <a:chOff x="2985144" y="3532875"/>
              <a:chExt cx="804502" cy="2590211"/>
            </a:xfrm>
          </p:grpSpPr>
          <p:sp>
            <p:nvSpPr>
              <p:cNvPr id="36" name="月 35"/>
              <p:cNvSpPr/>
              <p:nvPr/>
            </p:nvSpPr>
            <p:spPr>
              <a:xfrm rot="18000000" flipH="1">
                <a:off x="3277583" y="3432791"/>
                <a:ext cx="166333" cy="394977"/>
              </a:xfrm>
              <a:prstGeom prst="moon">
                <a:avLst>
                  <a:gd name="adj" fmla="val 77201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7" name="台形 36"/>
              <p:cNvSpPr/>
              <p:nvPr/>
            </p:nvSpPr>
            <p:spPr>
              <a:xfrm>
                <a:off x="3188643" y="3957744"/>
                <a:ext cx="174625" cy="180975"/>
              </a:xfrm>
              <a:prstGeom prst="trapezoid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8" name="台形 37"/>
              <p:cNvSpPr/>
              <p:nvPr/>
            </p:nvSpPr>
            <p:spPr>
              <a:xfrm rot="10800000">
                <a:off x="3113950" y="4097910"/>
                <a:ext cx="336120" cy="585742"/>
              </a:xfrm>
              <a:prstGeom prst="trapezoid">
                <a:avLst>
                  <a:gd name="adj" fmla="val 37044"/>
                </a:avLst>
              </a:prstGeom>
              <a:solidFill>
                <a:sysClr val="window" lastClr="FFFFFF">
                  <a:lumMod val="7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9" name="台形 38"/>
              <p:cNvSpPr/>
              <p:nvPr/>
            </p:nvSpPr>
            <p:spPr>
              <a:xfrm rot="10800000" flipV="1">
                <a:off x="3237339" y="4171307"/>
                <a:ext cx="89340" cy="263781"/>
              </a:xfrm>
              <a:prstGeom prst="trapezoid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0" name="フリーフォーム 39"/>
              <p:cNvSpPr/>
              <p:nvPr/>
            </p:nvSpPr>
            <p:spPr>
              <a:xfrm rot="20700000">
                <a:off x="3547354" y="5013096"/>
                <a:ext cx="242292" cy="266783"/>
              </a:xfrm>
              <a:custGeom>
                <a:avLst/>
                <a:gdLst>
                  <a:gd name="connsiteX0" fmla="*/ 548191 w 1053558"/>
                  <a:gd name="connsiteY0" fmla="*/ 0 h 1160050"/>
                  <a:gd name="connsiteX1" fmla="*/ 603898 w 1053558"/>
                  <a:gd name="connsiteY1" fmla="*/ 0 h 1160050"/>
                  <a:gd name="connsiteX2" fmla="*/ 888019 w 1053558"/>
                  <a:gd name="connsiteY2" fmla="*/ 284122 h 1160050"/>
                  <a:gd name="connsiteX3" fmla="*/ 888018 w 1053558"/>
                  <a:gd name="connsiteY3" fmla="*/ 519599 h 1160050"/>
                  <a:gd name="connsiteX4" fmla="*/ 1044877 w 1053558"/>
                  <a:gd name="connsiteY4" fmla="*/ 791774 h 1160050"/>
                  <a:gd name="connsiteX5" fmla="*/ 1021051 w 1053558"/>
                  <a:gd name="connsiteY5" fmla="*/ 880419 h 1160050"/>
                  <a:gd name="connsiteX6" fmla="*/ 932405 w 1053558"/>
                  <a:gd name="connsiteY6" fmla="*/ 856592 h 1160050"/>
                  <a:gd name="connsiteX7" fmla="*/ 766226 w 1053558"/>
                  <a:gd name="connsiteY7" fmla="*/ 568242 h 1160050"/>
                  <a:gd name="connsiteX8" fmla="*/ 757081 w 1053558"/>
                  <a:gd name="connsiteY8" fmla="*/ 568242 h 1160050"/>
                  <a:gd name="connsiteX9" fmla="*/ 829280 w 1053558"/>
                  <a:gd name="connsiteY9" fmla="*/ 981260 h 1160050"/>
                  <a:gd name="connsiteX10" fmla="*/ 776520 w 1053558"/>
                  <a:gd name="connsiteY10" fmla="*/ 1056372 h 1160050"/>
                  <a:gd name="connsiteX11" fmla="*/ 701407 w 1053558"/>
                  <a:gd name="connsiteY11" fmla="*/ 1003613 h 1160050"/>
                  <a:gd name="connsiteX12" fmla="*/ 625300 w 1053558"/>
                  <a:gd name="connsiteY12" fmla="*/ 568242 h 1160050"/>
                  <a:gd name="connsiteX13" fmla="*/ 612400 w 1053558"/>
                  <a:gd name="connsiteY13" fmla="*/ 568242 h 1160050"/>
                  <a:gd name="connsiteX14" fmla="*/ 612400 w 1053558"/>
                  <a:gd name="connsiteY14" fmla="*/ 1095144 h 1160050"/>
                  <a:gd name="connsiteX15" fmla="*/ 547494 w 1053558"/>
                  <a:gd name="connsiteY15" fmla="*/ 1160050 h 1160050"/>
                  <a:gd name="connsiteX16" fmla="*/ 482587 w 1053558"/>
                  <a:gd name="connsiteY16" fmla="*/ 1095144 h 1160050"/>
                  <a:gd name="connsiteX17" fmla="*/ 482587 w 1053558"/>
                  <a:gd name="connsiteY17" fmla="*/ 568242 h 1160050"/>
                  <a:gd name="connsiteX18" fmla="*/ 466450 w 1053558"/>
                  <a:gd name="connsiteY18" fmla="*/ 568242 h 1160050"/>
                  <a:gd name="connsiteX19" fmla="*/ 349528 w 1053558"/>
                  <a:gd name="connsiteY19" fmla="*/ 1004601 h 1160050"/>
                  <a:gd name="connsiteX20" fmla="*/ 270035 w 1053558"/>
                  <a:gd name="connsiteY20" fmla="*/ 1050496 h 1160050"/>
                  <a:gd name="connsiteX21" fmla="*/ 224140 w 1053558"/>
                  <a:gd name="connsiteY21" fmla="*/ 971003 h 1160050"/>
                  <a:gd name="connsiteX22" fmla="*/ 332059 w 1053558"/>
                  <a:gd name="connsiteY22" fmla="*/ 568242 h 1160050"/>
                  <a:gd name="connsiteX23" fmla="*/ 309740 w 1053558"/>
                  <a:gd name="connsiteY23" fmla="*/ 568242 h 1160050"/>
                  <a:gd name="connsiteX24" fmla="*/ 144848 w 1053558"/>
                  <a:gd name="connsiteY24" fmla="*/ 733133 h 1160050"/>
                  <a:gd name="connsiteX25" fmla="*/ 24852 w 1053558"/>
                  <a:gd name="connsiteY25" fmla="*/ 733133 h 1160050"/>
                  <a:gd name="connsiteX26" fmla="*/ 24852 w 1053558"/>
                  <a:gd name="connsiteY26" fmla="*/ 613137 h 1160050"/>
                  <a:gd name="connsiteX27" fmla="*/ 264069 w 1053558"/>
                  <a:gd name="connsiteY27" fmla="*/ 373920 h 1160050"/>
                  <a:gd name="connsiteX28" fmla="*/ 264069 w 1053558"/>
                  <a:gd name="connsiteY28" fmla="*/ 284122 h 1160050"/>
                  <a:gd name="connsiteX29" fmla="*/ 548191 w 1053558"/>
                  <a:gd name="connsiteY29" fmla="*/ 0 h 11600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053558" h="1160050">
                    <a:moveTo>
                      <a:pt x="548191" y="0"/>
                    </a:moveTo>
                    <a:lnTo>
                      <a:pt x="603898" y="0"/>
                    </a:lnTo>
                    <a:cubicBezTo>
                      <a:pt x="760815" y="0"/>
                      <a:pt x="888020" y="127205"/>
                      <a:pt x="888019" y="284122"/>
                    </a:cubicBezTo>
                    <a:lnTo>
                      <a:pt x="888018" y="519599"/>
                    </a:lnTo>
                    <a:lnTo>
                      <a:pt x="1044877" y="791774"/>
                    </a:lnTo>
                    <a:cubicBezTo>
                      <a:pt x="1062776" y="822832"/>
                      <a:pt x="1052109" y="862518"/>
                      <a:pt x="1021051" y="880419"/>
                    </a:cubicBezTo>
                    <a:cubicBezTo>
                      <a:pt x="989992" y="898318"/>
                      <a:pt x="950305" y="887650"/>
                      <a:pt x="932405" y="856592"/>
                    </a:cubicBezTo>
                    <a:lnTo>
                      <a:pt x="766226" y="568242"/>
                    </a:lnTo>
                    <a:lnTo>
                      <a:pt x="757081" y="568242"/>
                    </a:lnTo>
                    <a:lnTo>
                      <a:pt x="829280" y="981260"/>
                    </a:lnTo>
                    <a:cubicBezTo>
                      <a:pt x="835453" y="1016571"/>
                      <a:pt x="811832" y="1050199"/>
                      <a:pt x="776520" y="1056372"/>
                    </a:cubicBezTo>
                    <a:cubicBezTo>
                      <a:pt x="741209" y="1062545"/>
                      <a:pt x="707580" y="1038924"/>
                      <a:pt x="701407" y="1003613"/>
                    </a:cubicBezTo>
                    <a:lnTo>
                      <a:pt x="625300" y="568242"/>
                    </a:lnTo>
                    <a:lnTo>
                      <a:pt x="612400" y="568242"/>
                    </a:lnTo>
                    <a:lnTo>
                      <a:pt x="612400" y="1095144"/>
                    </a:lnTo>
                    <a:cubicBezTo>
                      <a:pt x="612400" y="1130992"/>
                      <a:pt x="583340" y="1160051"/>
                      <a:pt x="547494" y="1160050"/>
                    </a:cubicBezTo>
                    <a:cubicBezTo>
                      <a:pt x="511647" y="1160051"/>
                      <a:pt x="482587" y="1130992"/>
                      <a:pt x="482587" y="1095144"/>
                    </a:cubicBezTo>
                    <a:lnTo>
                      <a:pt x="482587" y="568242"/>
                    </a:lnTo>
                    <a:lnTo>
                      <a:pt x="466450" y="568242"/>
                    </a:lnTo>
                    <a:lnTo>
                      <a:pt x="349528" y="1004601"/>
                    </a:lnTo>
                    <a:cubicBezTo>
                      <a:pt x="340251" y="1039226"/>
                      <a:pt x="304661" y="1059773"/>
                      <a:pt x="270035" y="1050496"/>
                    </a:cubicBezTo>
                    <a:cubicBezTo>
                      <a:pt x="235409" y="1041219"/>
                      <a:pt x="214862" y="1005628"/>
                      <a:pt x="224140" y="971003"/>
                    </a:cubicBezTo>
                    <a:lnTo>
                      <a:pt x="332059" y="568242"/>
                    </a:lnTo>
                    <a:lnTo>
                      <a:pt x="309740" y="568242"/>
                    </a:lnTo>
                    <a:lnTo>
                      <a:pt x="144848" y="733133"/>
                    </a:lnTo>
                    <a:cubicBezTo>
                      <a:pt x="111712" y="766269"/>
                      <a:pt x="57988" y="766269"/>
                      <a:pt x="24852" y="733133"/>
                    </a:cubicBezTo>
                    <a:cubicBezTo>
                      <a:pt x="-8284" y="699998"/>
                      <a:pt x="-8284" y="646273"/>
                      <a:pt x="24852" y="613137"/>
                    </a:cubicBezTo>
                    <a:lnTo>
                      <a:pt x="264069" y="373920"/>
                    </a:lnTo>
                    <a:lnTo>
                      <a:pt x="264069" y="284122"/>
                    </a:lnTo>
                    <a:cubicBezTo>
                      <a:pt x="264069" y="127206"/>
                      <a:pt x="391274" y="1"/>
                      <a:pt x="548191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1" name="フリーフォーム 40"/>
              <p:cNvSpPr/>
              <p:nvPr/>
            </p:nvSpPr>
            <p:spPr>
              <a:xfrm>
                <a:off x="3016720" y="4972049"/>
                <a:ext cx="259233" cy="1040131"/>
              </a:xfrm>
              <a:custGeom>
                <a:avLst/>
                <a:gdLst>
                  <a:gd name="connsiteX0" fmla="*/ 0 w 259233"/>
                  <a:gd name="connsiteY0" fmla="*/ 0 h 904875"/>
                  <a:gd name="connsiteX1" fmla="*/ 259233 w 259233"/>
                  <a:gd name="connsiteY1" fmla="*/ 0 h 904875"/>
                  <a:gd name="connsiteX2" fmla="*/ 259233 w 259233"/>
                  <a:gd name="connsiteY2" fmla="*/ 904875 h 904875"/>
                  <a:gd name="connsiteX3" fmla="*/ 129617 w 259233"/>
                  <a:gd name="connsiteY3" fmla="*/ 904875 h 904875"/>
                  <a:gd name="connsiteX4" fmla="*/ 0 w 259233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3" h="904875">
                    <a:moveTo>
                      <a:pt x="0" y="0"/>
                    </a:moveTo>
                    <a:lnTo>
                      <a:pt x="259233" y="0"/>
                    </a:lnTo>
                    <a:lnTo>
                      <a:pt x="259233" y="904875"/>
                    </a:lnTo>
                    <a:lnTo>
                      <a:pt x="129617" y="904875"/>
                    </a:lnTo>
                    <a:lnTo>
                      <a:pt x="0" y="0"/>
                    </a:lnTo>
                    <a:close/>
                  </a:path>
                </a:pathLst>
              </a:custGeom>
              <a:pattFill prst="narVert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2" name="フリーフォーム 41"/>
              <p:cNvSpPr/>
              <p:nvPr/>
            </p:nvSpPr>
            <p:spPr>
              <a:xfrm>
                <a:off x="3275953" y="4972049"/>
                <a:ext cx="259235" cy="1040131"/>
              </a:xfrm>
              <a:custGeom>
                <a:avLst/>
                <a:gdLst>
                  <a:gd name="connsiteX0" fmla="*/ 0 w 259235"/>
                  <a:gd name="connsiteY0" fmla="*/ 0 h 904875"/>
                  <a:gd name="connsiteX1" fmla="*/ 259235 w 259235"/>
                  <a:gd name="connsiteY1" fmla="*/ 0 h 904875"/>
                  <a:gd name="connsiteX2" fmla="*/ 129618 w 259235"/>
                  <a:gd name="connsiteY2" fmla="*/ 904875 h 904875"/>
                  <a:gd name="connsiteX3" fmla="*/ 0 w 259235"/>
                  <a:gd name="connsiteY3" fmla="*/ 904875 h 904875"/>
                  <a:gd name="connsiteX4" fmla="*/ 0 w 259235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5" h="904875">
                    <a:moveTo>
                      <a:pt x="0" y="0"/>
                    </a:moveTo>
                    <a:lnTo>
                      <a:pt x="259235" y="0"/>
                    </a:lnTo>
                    <a:lnTo>
                      <a:pt x="129618" y="904875"/>
                    </a:lnTo>
                    <a:lnTo>
                      <a:pt x="0" y="904875"/>
                    </a:lnTo>
                    <a:lnTo>
                      <a:pt x="0" y="0"/>
                    </a:lnTo>
                    <a:close/>
                  </a:path>
                </a:pathLst>
              </a:custGeom>
              <a:pattFill prst="narVert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3" name="片側の 2 つの角を丸めた四角形 42"/>
              <p:cNvSpPr/>
              <p:nvPr/>
            </p:nvSpPr>
            <p:spPr>
              <a:xfrm rot="21004779" flipH="1">
                <a:off x="3503613" y="4127038"/>
                <a:ext cx="146050" cy="92997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pattFill prst="narVert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4" name="台形 43"/>
              <p:cNvSpPr/>
              <p:nvPr/>
            </p:nvSpPr>
            <p:spPr>
              <a:xfrm rot="10800000">
                <a:off x="3237339" y="4097334"/>
                <a:ext cx="89340" cy="73973"/>
              </a:xfrm>
              <a:prstGeom prst="trapezoid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5" name="フリーフォーム 44"/>
              <p:cNvSpPr/>
              <p:nvPr/>
            </p:nvSpPr>
            <p:spPr>
              <a:xfrm rot="10800000">
                <a:off x="3113950" y="4097336"/>
                <a:ext cx="336119" cy="106100"/>
              </a:xfrm>
              <a:custGeom>
                <a:avLst/>
                <a:gdLst>
                  <a:gd name="connsiteX0" fmla="*/ 336119 w 336119"/>
                  <a:gd name="connsiteY0" fmla="*/ 119063 h 119063"/>
                  <a:gd name="connsiteX1" fmla="*/ 184351 w 336119"/>
                  <a:gd name="connsiteY1" fmla="*/ 119063 h 119063"/>
                  <a:gd name="connsiteX2" fmla="*/ 151768 w 336119"/>
                  <a:gd name="connsiteY2" fmla="*/ 119063 h 119063"/>
                  <a:gd name="connsiteX3" fmla="*/ 0 w 336119"/>
                  <a:gd name="connsiteY3" fmla="*/ 119063 h 119063"/>
                  <a:gd name="connsiteX4" fmla="*/ 37407 w 336119"/>
                  <a:gd name="connsiteY4" fmla="*/ 0 h 119063"/>
                  <a:gd name="connsiteX5" fmla="*/ 168060 w 336119"/>
                  <a:gd name="connsiteY5" fmla="*/ 105863 h 119063"/>
                  <a:gd name="connsiteX6" fmla="*/ 298712 w 336119"/>
                  <a:gd name="connsiteY6" fmla="*/ 0 h 1190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36119" h="119063">
                    <a:moveTo>
                      <a:pt x="336119" y="119063"/>
                    </a:moveTo>
                    <a:lnTo>
                      <a:pt x="184351" y="119063"/>
                    </a:lnTo>
                    <a:lnTo>
                      <a:pt x="151768" y="119063"/>
                    </a:lnTo>
                    <a:lnTo>
                      <a:pt x="0" y="119063"/>
                    </a:lnTo>
                    <a:lnTo>
                      <a:pt x="37407" y="0"/>
                    </a:lnTo>
                    <a:lnTo>
                      <a:pt x="168060" y="105863"/>
                    </a:lnTo>
                    <a:lnTo>
                      <a:pt x="298712" y="0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6" name="フリーフォーム 45"/>
              <p:cNvSpPr/>
              <p:nvPr/>
            </p:nvSpPr>
            <p:spPr>
              <a:xfrm>
                <a:off x="2985144" y="4097337"/>
                <a:ext cx="593730" cy="992180"/>
              </a:xfrm>
              <a:custGeom>
                <a:avLst/>
                <a:gdLst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300422 w 593730"/>
                  <a:gd name="connsiteY2" fmla="*/ 525283 h 992180"/>
                  <a:gd name="connsiteX3" fmla="*/ 446578 w 593730"/>
                  <a:gd name="connsiteY3" fmla="*/ 0 h 992180"/>
                  <a:gd name="connsiteX4" fmla="*/ 494773 w 593730"/>
                  <a:gd name="connsiteY4" fmla="*/ 0 h 992180"/>
                  <a:gd name="connsiteX5" fmla="*/ 593730 w 593730"/>
                  <a:gd name="connsiteY5" fmla="*/ 101424 h 992180"/>
                  <a:gd name="connsiteX6" fmla="*/ 523860 w 593730"/>
                  <a:gd name="connsiteY6" fmla="*/ 638690 h 992180"/>
                  <a:gd name="connsiteX7" fmla="*/ 589909 w 593730"/>
                  <a:gd name="connsiteY7" fmla="*/ 948532 h 992180"/>
                  <a:gd name="connsiteX8" fmla="*/ 323658 w 593730"/>
                  <a:gd name="connsiteY8" fmla="*/ 992180 h 992180"/>
                  <a:gd name="connsiteX9" fmla="*/ 289987 w 593730"/>
                  <a:gd name="connsiteY9" fmla="*/ 940147 h 992180"/>
                  <a:gd name="connsiteX10" fmla="*/ 257635 w 593730"/>
                  <a:gd name="connsiteY10" fmla="*/ 990141 h 992180"/>
                  <a:gd name="connsiteX11" fmla="*/ 3820 w 593730"/>
                  <a:gd name="connsiteY11" fmla="*/ 948532 h 992180"/>
                  <a:gd name="connsiteX12" fmla="*/ 69871 w 593730"/>
                  <a:gd name="connsiteY12" fmla="*/ 638688 h 992180"/>
                  <a:gd name="connsiteX13" fmla="*/ 0 w 593730"/>
                  <a:gd name="connsiteY13" fmla="*/ 101424 h 992180"/>
                  <a:gd name="connsiteX14" fmla="*/ 98957 w 593730"/>
                  <a:gd name="connsiteY14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298041 w 593730"/>
                  <a:gd name="connsiteY2" fmla="*/ 318114 h 992180"/>
                  <a:gd name="connsiteX3" fmla="*/ 446578 w 593730"/>
                  <a:gd name="connsiteY3" fmla="*/ 0 h 992180"/>
                  <a:gd name="connsiteX4" fmla="*/ 494773 w 593730"/>
                  <a:gd name="connsiteY4" fmla="*/ 0 h 992180"/>
                  <a:gd name="connsiteX5" fmla="*/ 593730 w 593730"/>
                  <a:gd name="connsiteY5" fmla="*/ 101424 h 992180"/>
                  <a:gd name="connsiteX6" fmla="*/ 523860 w 593730"/>
                  <a:gd name="connsiteY6" fmla="*/ 638690 h 992180"/>
                  <a:gd name="connsiteX7" fmla="*/ 589909 w 593730"/>
                  <a:gd name="connsiteY7" fmla="*/ 948532 h 992180"/>
                  <a:gd name="connsiteX8" fmla="*/ 323658 w 593730"/>
                  <a:gd name="connsiteY8" fmla="*/ 992180 h 992180"/>
                  <a:gd name="connsiteX9" fmla="*/ 289987 w 593730"/>
                  <a:gd name="connsiteY9" fmla="*/ 940147 h 992180"/>
                  <a:gd name="connsiteX10" fmla="*/ 257635 w 593730"/>
                  <a:gd name="connsiteY10" fmla="*/ 990141 h 992180"/>
                  <a:gd name="connsiteX11" fmla="*/ 3820 w 593730"/>
                  <a:gd name="connsiteY11" fmla="*/ 948532 h 992180"/>
                  <a:gd name="connsiteX12" fmla="*/ 69871 w 593730"/>
                  <a:gd name="connsiteY12" fmla="*/ 638688 h 992180"/>
                  <a:gd name="connsiteX13" fmla="*/ 0 w 593730"/>
                  <a:gd name="connsiteY13" fmla="*/ 101424 h 992180"/>
                  <a:gd name="connsiteX14" fmla="*/ 98957 w 593730"/>
                  <a:gd name="connsiteY14" fmla="*/ 0 h 992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593730" h="992180">
                    <a:moveTo>
                      <a:pt x="98957" y="0"/>
                    </a:moveTo>
                    <a:lnTo>
                      <a:pt x="154266" y="0"/>
                    </a:lnTo>
                    <a:lnTo>
                      <a:pt x="298041" y="318114"/>
                    </a:lnTo>
                    <a:lnTo>
                      <a:pt x="446578" y="0"/>
                    </a:lnTo>
                    <a:lnTo>
                      <a:pt x="494773" y="0"/>
                    </a:lnTo>
                    <a:cubicBezTo>
                      <a:pt x="549425" y="0"/>
                      <a:pt x="593730" y="45410"/>
                      <a:pt x="593730" y="101424"/>
                    </a:cubicBezTo>
                    <a:lnTo>
                      <a:pt x="523860" y="638690"/>
                    </a:lnTo>
                    <a:lnTo>
                      <a:pt x="589909" y="948532"/>
                    </a:lnTo>
                    <a:lnTo>
                      <a:pt x="323658" y="992180"/>
                    </a:lnTo>
                    <a:lnTo>
                      <a:pt x="289987" y="940147"/>
                    </a:lnTo>
                    <a:lnTo>
                      <a:pt x="257635" y="990141"/>
                    </a:lnTo>
                    <a:lnTo>
                      <a:pt x="3820" y="948532"/>
                    </a:lnTo>
                    <a:lnTo>
                      <a:pt x="69871" y="638688"/>
                    </a:lnTo>
                    <a:lnTo>
                      <a:pt x="0" y="101424"/>
                    </a:lnTo>
                    <a:cubicBezTo>
                      <a:pt x="0" y="45410"/>
                      <a:pt x="44305" y="0"/>
                      <a:pt x="98957" y="0"/>
                    </a:cubicBezTo>
                    <a:close/>
                  </a:path>
                </a:pathLst>
              </a:custGeom>
              <a:pattFill prst="narVert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7" name="フリーフォーム 46"/>
              <p:cNvSpPr/>
              <p:nvPr/>
            </p:nvSpPr>
            <p:spPr>
              <a:xfrm flipH="1">
                <a:off x="3088728" y="4098414"/>
                <a:ext cx="209712" cy="364831"/>
              </a:xfrm>
              <a:custGeom>
                <a:avLst/>
                <a:gdLst>
                  <a:gd name="connsiteX0" fmla="*/ 200187 w 209712"/>
                  <a:gd name="connsiteY0" fmla="*/ 0 h 364831"/>
                  <a:gd name="connsiteX1" fmla="*/ 147800 w 209712"/>
                  <a:gd name="connsiteY1" fmla="*/ 2382 h 364831"/>
                  <a:gd name="connsiteX2" fmla="*/ 0 w 209712"/>
                  <a:gd name="connsiteY2" fmla="*/ 318605 h 364831"/>
                  <a:gd name="connsiteX3" fmla="*/ 23255 w 209712"/>
                  <a:gd name="connsiteY3" fmla="*/ 364831 h 364831"/>
                  <a:gd name="connsiteX4" fmla="*/ 195425 w 209712"/>
                  <a:gd name="connsiteY4" fmla="*/ 202407 h 364831"/>
                  <a:gd name="connsiteX5" fmla="*/ 126369 w 209712"/>
                  <a:gd name="connsiteY5" fmla="*/ 183357 h 364831"/>
                  <a:gd name="connsiteX6" fmla="*/ 209712 w 209712"/>
                  <a:gd name="connsiteY6" fmla="*/ 166688 h 3648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09712" h="364831">
                    <a:moveTo>
                      <a:pt x="200187" y="0"/>
                    </a:moveTo>
                    <a:lnTo>
                      <a:pt x="147800" y="2382"/>
                    </a:lnTo>
                    <a:lnTo>
                      <a:pt x="0" y="318605"/>
                    </a:lnTo>
                    <a:lnTo>
                      <a:pt x="23255" y="364831"/>
                    </a:lnTo>
                    <a:lnTo>
                      <a:pt x="195425" y="202407"/>
                    </a:lnTo>
                    <a:lnTo>
                      <a:pt x="126369" y="183357"/>
                    </a:lnTo>
                    <a:lnTo>
                      <a:pt x="209712" y="166688"/>
                    </a:lnTo>
                    <a:close/>
                  </a:path>
                </a:pathLst>
              </a:custGeom>
              <a:pattFill prst="narVert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8" name="フリーフォーム 47"/>
              <p:cNvSpPr/>
              <p:nvPr/>
            </p:nvSpPr>
            <p:spPr>
              <a:xfrm>
                <a:off x="3219341" y="4098413"/>
                <a:ext cx="266700" cy="440532"/>
              </a:xfrm>
              <a:custGeom>
                <a:avLst/>
                <a:gdLst>
                  <a:gd name="connsiteX0" fmla="*/ 204788 w 266700"/>
                  <a:gd name="connsiteY0" fmla="*/ 4763 h 440532"/>
                  <a:gd name="connsiteX1" fmla="*/ 0 w 266700"/>
                  <a:gd name="connsiteY1" fmla="*/ 440532 h 440532"/>
                  <a:gd name="connsiteX2" fmla="*/ 252413 w 266700"/>
                  <a:gd name="connsiteY2" fmla="*/ 202407 h 440532"/>
                  <a:gd name="connsiteX3" fmla="*/ 183357 w 266700"/>
                  <a:gd name="connsiteY3" fmla="*/ 183357 h 440532"/>
                  <a:gd name="connsiteX4" fmla="*/ 266700 w 266700"/>
                  <a:gd name="connsiteY4" fmla="*/ 166688 h 440532"/>
                  <a:gd name="connsiteX5" fmla="*/ 257175 w 266700"/>
                  <a:gd name="connsiteY5" fmla="*/ 0 h 440532"/>
                  <a:gd name="connsiteX6" fmla="*/ 204788 w 266700"/>
                  <a:gd name="connsiteY6" fmla="*/ 4763 h 440532"/>
                  <a:gd name="connsiteX0" fmla="*/ 204788 w 266700"/>
                  <a:gd name="connsiteY0" fmla="*/ 2382 h 440532"/>
                  <a:gd name="connsiteX1" fmla="*/ 0 w 266700"/>
                  <a:gd name="connsiteY1" fmla="*/ 440532 h 440532"/>
                  <a:gd name="connsiteX2" fmla="*/ 252413 w 266700"/>
                  <a:gd name="connsiteY2" fmla="*/ 202407 h 440532"/>
                  <a:gd name="connsiteX3" fmla="*/ 183357 w 266700"/>
                  <a:gd name="connsiteY3" fmla="*/ 183357 h 440532"/>
                  <a:gd name="connsiteX4" fmla="*/ 266700 w 266700"/>
                  <a:gd name="connsiteY4" fmla="*/ 166688 h 440532"/>
                  <a:gd name="connsiteX5" fmla="*/ 257175 w 266700"/>
                  <a:gd name="connsiteY5" fmla="*/ 0 h 440532"/>
                  <a:gd name="connsiteX6" fmla="*/ 204788 w 266700"/>
                  <a:gd name="connsiteY6" fmla="*/ 2382 h 4405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66700" h="440532">
                    <a:moveTo>
                      <a:pt x="204788" y="2382"/>
                    </a:moveTo>
                    <a:lnTo>
                      <a:pt x="0" y="440532"/>
                    </a:lnTo>
                    <a:lnTo>
                      <a:pt x="252413" y="202407"/>
                    </a:lnTo>
                    <a:lnTo>
                      <a:pt x="183357" y="183357"/>
                    </a:lnTo>
                    <a:lnTo>
                      <a:pt x="266700" y="166688"/>
                    </a:lnTo>
                    <a:lnTo>
                      <a:pt x="257175" y="0"/>
                    </a:lnTo>
                    <a:lnTo>
                      <a:pt x="204788" y="2382"/>
                    </a:lnTo>
                    <a:close/>
                  </a:path>
                </a:pathLst>
              </a:custGeom>
              <a:pattFill prst="narVert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9" name="円/楕円 48"/>
              <p:cNvSpPr/>
              <p:nvPr/>
            </p:nvSpPr>
            <p:spPr>
              <a:xfrm>
                <a:off x="3176889" y="4652636"/>
                <a:ext cx="45719" cy="45719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0" name="円/楕円 49"/>
              <p:cNvSpPr/>
              <p:nvPr/>
            </p:nvSpPr>
            <p:spPr>
              <a:xfrm>
                <a:off x="3176889" y="4800274"/>
                <a:ext cx="45719" cy="45719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1" name="円/楕円 50"/>
              <p:cNvSpPr/>
              <p:nvPr/>
            </p:nvSpPr>
            <p:spPr>
              <a:xfrm>
                <a:off x="3335348" y="4652636"/>
                <a:ext cx="45719" cy="45719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2" name="円/楕円 51"/>
              <p:cNvSpPr/>
              <p:nvPr/>
            </p:nvSpPr>
            <p:spPr>
              <a:xfrm>
                <a:off x="3335348" y="4800274"/>
                <a:ext cx="45719" cy="45719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3" name="フリーフォーム 52"/>
              <p:cNvSpPr/>
              <p:nvPr/>
            </p:nvSpPr>
            <p:spPr>
              <a:xfrm>
                <a:off x="3037625" y="5980211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25400 w 238328"/>
                  <a:gd name="connsiteY3" fmla="*/ 142875 h 142875"/>
                  <a:gd name="connsiteX4" fmla="*/ 0 w 238328"/>
                  <a:gd name="connsiteY4" fmla="*/ 117475 h 142875"/>
                  <a:gd name="connsiteX5" fmla="*/ 0 w 238328"/>
                  <a:gd name="connsiteY5" fmla="*/ 71438 h 142875"/>
                  <a:gd name="connsiteX6" fmla="*/ 71438 w 238328"/>
                  <a:gd name="connsiteY6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4" name="フリーフォーム 53"/>
              <p:cNvSpPr/>
              <p:nvPr/>
            </p:nvSpPr>
            <p:spPr>
              <a:xfrm>
                <a:off x="3275954" y="5980211"/>
                <a:ext cx="238329" cy="142875"/>
              </a:xfrm>
              <a:custGeom>
                <a:avLst/>
                <a:gdLst>
                  <a:gd name="connsiteX0" fmla="*/ 0 w 238329"/>
                  <a:gd name="connsiteY0" fmla="*/ 0 h 142875"/>
                  <a:gd name="connsiteX1" fmla="*/ 166891 w 238329"/>
                  <a:gd name="connsiteY1" fmla="*/ 0 h 142875"/>
                  <a:gd name="connsiteX2" fmla="*/ 238329 w 238329"/>
                  <a:gd name="connsiteY2" fmla="*/ 71438 h 142875"/>
                  <a:gd name="connsiteX3" fmla="*/ 238328 w 238329"/>
                  <a:gd name="connsiteY3" fmla="*/ 117475 h 142875"/>
                  <a:gd name="connsiteX4" fmla="*/ 212928 w 238329"/>
                  <a:gd name="connsiteY4" fmla="*/ 142875 h 142875"/>
                  <a:gd name="connsiteX5" fmla="*/ 0 w 238329"/>
                  <a:gd name="connsiteY5" fmla="*/ 142875 h 142875"/>
                  <a:gd name="connsiteX6" fmla="*/ 0 w 238329"/>
                  <a:gd name="connsiteY6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38329" h="142875">
                    <a:moveTo>
                      <a:pt x="0" y="0"/>
                    </a:moveTo>
                    <a:lnTo>
                      <a:pt x="166891" y="0"/>
                    </a:lnTo>
                    <a:cubicBezTo>
                      <a:pt x="206345" y="0"/>
                      <a:pt x="238329" y="31984"/>
                      <a:pt x="238329" y="71438"/>
                    </a:cubicBezTo>
                    <a:cubicBezTo>
                      <a:pt x="238329" y="86784"/>
                      <a:pt x="238328" y="102129"/>
                      <a:pt x="238328" y="117475"/>
                    </a:cubicBezTo>
                    <a:cubicBezTo>
                      <a:pt x="238328" y="131503"/>
                      <a:pt x="226956" y="142875"/>
                      <a:pt x="212928" y="142875"/>
                    </a:cubicBezTo>
                    <a:lnTo>
                      <a:pt x="0" y="142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5" name="円/楕円 54"/>
              <p:cNvSpPr/>
              <p:nvPr/>
            </p:nvSpPr>
            <p:spPr>
              <a:xfrm rot="900000" flipH="1">
                <a:off x="3442832" y="3757886"/>
                <a:ext cx="81367" cy="125751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6" name="円/楕円 55"/>
              <p:cNvSpPr/>
              <p:nvPr/>
            </p:nvSpPr>
            <p:spPr>
              <a:xfrm rot="20700000">
                <a:off x="3027918" y="3757887"/>
                <a:ext cx="81367" cy="125751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7" name="円/楕円 56"/>
              <p:cNvSpPr/>
              <p:nvPr/>
            </p:nvSpPr>
            <p:spPr>
              <a:xfrm>
                <a:off x="3071818" y="3551873"/>
                <a:ext cx="408274" cy="471490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8" name="角丸四角形 57"/>
              <p:cNvSpPr/>
              <p:nvPr/>
            </p:nvSpPr>
            <p:spPr>
              <a:xfrm>
                <a:off x="3153416" y="3687664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9" name="角丸四角形 58"/>
              <p:cNvSpPr/>
              <p:nvPr/>
            </p:nvSpPr>
            <p:spPr>
              <a:xfrm>
                <a:off x="3351732" y="3687664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0" name="月 59"/>
              <p:cNvSpPr/>
              <p:nvPr/>
            </p:nvSpPr>
            <p:spPr>
              <a:xfrm rot="3600000">
                <a:off x="3100798" y="3418553"/>
                <a:ext cx="166333" cy="394977"/>
              </a:xfrm>
              <a:prstGeom prst="moon">
                <a:avLst>
                  <a:gd name="adj" fmla="val 77201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1" name="フリーフォーム 60"/>
              <p:cNvSpPr/>
              <p:nvPr/>
            </p:nvSpPr>
            <p:spPr>
              <a:xfrm rot="2576703">
                <a:off x="3242046" y="3551988"/>
                <a:ext cx="70673" cy="178373"/>
              </a:xfrm>
              <a:custGeom>
                <a:avLst/>
                <a:gdLst>
                  <a:gd name="connsiteX0" fmla="*/ 16353 w 55911"/>
                  <a:gd name="connsiteY0" fmla="*/ 19101 h 229694"/>
                  <a:gd name="connsiteX1" fmla="*/ 49438 w 55911"/>
                  <a:gd name="connsiteY1" fmla="*/ 0 h 229694"/>
                  <a:gd name="connsiteX2" fmla="*/ 35334 w 55911"/>
                  <a:gd name="connsiteY2" fmla="*/ 37302 h 229694"/>
                  <a:gd name="connsiteX3" fmla="*/ 27955 w 55911"/>
                  <a:gd name="connsiteY3" fmla="*/ 106288 h 229694"/>
                  <a:gd name="connsiteX4" fmla="*/ 55911 w 55911"/>
                  <a:gd name="connsiteY4" fmla="*/ 229694 h 229694"/>
                  <a:gd name="connsiteX5" fmla="*/ 0 w 55911"/>
                  <a:gd name="connsiteY5" fmla="*/ 106288 h 229694"/>
                  <a:gd name="connsiteX6" fmla="*/ 4394 w 55911"/>
                  <a:gd name="connsiteY6" fmla="*/ 58253 h 229694"/>
                  <a:gd name="connsiteX0" fmla="*/ 16353 w 55911"/>
                  <a:gd name="connsiteY0" fmla="*/ 19101 h 229694"/>
                  <a:gd name="connsiteX1" fmla="*/ 27061 w 55911"/>
                  <a:gd name="connsiteY1" fmla="*/ 11042 h 229694"/>
                  <a:gd name="connsiteX2" fmla="*/ 49438 w 55911"/>
                  <a:gd name="connsiteY2" fmla="*/ 0 h 229694"/>
                  <a:gd name="connsiteX3" fmla="*/ 35334 w 55911"/>
                  <a:gd name="connsiteY3" fmla="*/ 37302 h 229694"/>
                  <a:gd name="connsiteX4" fmla="*/ 27955 w 55911"/>
                  <a:gd name="connsiteY4" fmla="*/ 106288 h 229694"/>
                  <a:gd name="connsiteX5" fmla="*/ 55911 w 55911"/>
                  <a:gd name="connsiteY5" fmla="*/ 229694 h 229694"/>
                  <a:gd name="connsiteX6" fmla="*/ 0 w 55911"/>
                  <a:gd name="connsiteY6" fmla="*/ 106288 h 229694"/>
                  <a:gd name="connsiteX7" fmla="*/ 4394 w 55911"/>
                  <a:gd name="connsiteY7" fmla="*/ 58253 h 229694"/>
                  <a:gd name="connsiteX8" fmla="*/ 16353 w 55911"/>
                  <a:gd name="connsiteY8" fmla="*/ 19101 h 229694"/>
                  <a:gd name="connsiteX0" fmla="*/ 27061 w 67665"/>
                  <a:gd name="connsiteY0" fmla="*/ 11042 h 229694"/>
                  <a:gd name="connsiteX1" fmla="*/ 49438 w 67665"/>
                  <a:gd name="connsiteY1" fmla="*/ 0 h 229694"/>
                  <a:gd name="connsiteX2" fmla="*/ 35334 w 67665"/>
                  <a:gd name="connsiteY2" fmla="*/ 37302 h 229694"/>
                  <a:gd name="connsiteX3" fmla="*/ 27955 w 67665"/>
                  <a:gd name="connsiteY3" fmla="*/ 106288 h 229694"/>
                  <a:gd name="connsiteX4" fmla="*/ 55911 w 67665"/>
                  <a:gd name="connsiteY4" fmla="*/ 229694 h 229694"/>
                  <a:gd name="connsiteX5" fmla="*/ 0 w 67665"/>
                  <a:gd name="connsiteY5" fmla="*/ 106288 h 229694"/>
                  <a:gd name="connsiteX6" fmla="*/ 4394 w 67665"/>
                  <a:gd name="connsiteY6" fmla="*/ 58253 h 229694"/>
                  <a:gd name="connsiteX7" fmla="*/ 16353 w 67665"/>
                  <a:gd name="connsiteY7" fmla="*/ 19101 h 229694"/>
                  <a:gd name="connsiteX8" fmla="*/ 67665 w 67665"/>
                  <a:gd name="connsiteY8" fmla="*/ 102482 h 229694"/>
                  <a:gd name="connsiteX0" fmla="*/ 27061 w 55911"/>
                  <a:gd name="connsiteY0" fmla="*/ 11042 h 229694"/>
                  <a:gd name="connsiteX1" fmla="*/ 49438 w 55911"/>
                  <a:gd name="connsiteY1" fmla="*/ 0 h 229694"/>
                  <a:gd name="connsiteX2" fmla="*/ 35334 w 55911"/>
                  <a:gd name="connsiteY2" fmla="*/ 37302 h 229694"/>
                  <a:gd name="connsiteX3" fmla="*/ 27955 w 55911"/>
                  <a:gd name="connsiteY3" fmla="*/ 106288 h 229694"/>
                  <a:gd name="connsiteX4" fmla="*/ 55911 w 55911"/>
                  <a:gd name="connsiteY4" fmla="*/ 229694 h 229694"/>
                  <a:gd name="connsiteX5" fmla="*/ 0 w 55911"/>
                  <a:gd name="connsiteY5" fmla="*/ 106288 h 229694"/>
                  <a:gd name="connsiteX6" fmla="*/ 4394 w 55911"/>
                  <a:gd name="connsiteY6" fmla="*/ 58253 h 229694"/>
                  <a:gd name="connsiteX7" fmla="*/ 16353 w 55911"/>
                  <a:gd name="connsiteY7" fmla="*/ 19101 h 229694"/>
                  <a:gd name="connsiteX0" fmla="*/ 49438 w 55911"/>
                  <a:gd name="connsiteY0" fmla="*/ 0 h 229694"/>
                  <a:gd name="connsiteX1" fmla="*/ 35334 w 55911"/>
                  <a:gd name="connsiteY1" fmla="*/ 37302 h 229694"/>
                  <a:gd name="connsiteX2" fmla="*/ 27955 w 55911"/>
                  <a:gd name="connsiteY2" fmla="*/ 106288 h 229694"/>
                  <a:gd name="connsiteX3" fmla="*/ 55911 w 55911"/>
                  <a:gd name="connsiteY3" fmla="*/ 229694 h 229694"/>
                  <a:gd name="connsiteX4" fmla="*/ 0 w 55911"/>
                  <a:gd name="connsiteY4" fmla="*/ 106288 h 229694"/>
                  <a:gd name="connsiteX5" fmla="*/ 4394 w 55911"/>
                  <a:gd name="connsiteY5" fmla="*/ 58253 h 229694"/>
                  <a:gd name="connsiteX6" fmla="*/ 16353 w 55911"/>
                  <a:gd name="connsiteY6" fmla="*/ 19101 h 2296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55911" h="229694">
                    <a:moveTo>
                      <a:pt x="49438" y="0"/>
                    </a:moveTo>
                    <a:lnTo>
                      <a:pt x="35334" y="37302"/>
                    </a:lnTo>
                    <a:cubicBezTo>
                      <a:pt x="30544" y="58443"/>
                      <a:pt x="27955" y="82011"/>
                      <a:pt x="27955" y="106288"/>
                    </a:cubicBezTo>
                    <a:cubicBezTo>
                      <a:pt x="27955" y="154842"/>
                      <a:pt x="38312" y="200562"/>
                      <a:pt x="55911" y="229694"/>
                    </a:cubicBezTo>
                    <a:cubicBezTo>
                      <a:pt x="25032" y="229694"/>
                      <a:pt x="0" y="174443"/>
                      <a:pt x="0" y="106288"/>
                    </a:cubicBezTo>
                    <a:cubicBezTo>
                      <a:pt x="0" y="89249"/>
                      <a:pt x="1565" y="73017"/>
                      <a:pt x="4394" y="58253"/>
                    </a:cubicBezTo>
                    <a:lnTo>
                      <a:pt x="16353" y="19101"/>
                    </a:lnTo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34" name="フリーフォーム 33"/>
            <p:cNvSpPr/>
            <p:nvPr/>
          </p:nvSpPr>
          <p:spPr>
            <a:xfrm rot="5086986">
              <a:off x="3146206" y="3437827"/>
              <a:ext cx="242752" cy="293171"/>
            </a:xfrm>
            <a:custGeom>
              <a:avLst/>
              <a:gdLst>
                <a:gd name="connsiteX0" fmla="*/ 671382 w 1159475"/>
                <a:gd name="connsiteY0" fmla="*/ 0 h 1400297"/>
                <a:gd name="connsiteX1" fmla="*/ 764597 w 1159475"/>
                <a:gd name="connsiteY1" fmla="*/ 93215 h 1400297"/>
                <a:gd name="connsiteX2" fmla="*/ 764597 w 1159475"/>
                <a:gd name="connsiteY2" fmla="*/ 696590 h 1400297"/>
                <a:gd name="connsiteX3" fmla="*/ 794859 w 1159475"/>
                <a:gd name="connsiteY3" fmla="*/ 696590 h 1400297"/>
                <a:gd name="connsiteX4" fmla="*/ 794859 w 1159475"/>
                <a:gd name="connsiteY4" fmla="*/ 174177 h 1400297"/>
                <a:gd name="connsiteX5" fmla="*/ 888074 w 1159475"/>
                <a:gd name="connsiteY5" fmla="*/ 80962 h 1400297"/>
                <a:gd name="connsiteX6" fmla="*/ 981289 w 1159475"/>
                <a:gd name="connsiteY6" fmla="*/ 174177 h 1400297"/>
                <a:gd name="connsiteX7" fmla="*/ 981289 w 1159475"/>
                <a:gd name="connsiteY7" fmla="*/ 696590 h 1400297"/>
                <a:gd name="connsiteX8" fmla="*/ 1009170 w 1159475"/>
                <a:gd name="connsiteY8" fmla="*/ 696590 h 1400297"/>
                <a:gd name="connsiteX9" fmla="*/ 1009170 w 1159475"/>
                <a:gd name="connsiteY9" fmla="*/ 389600 h 1400297"/>
                <a:gd name="connsiteX10" fmla="*/ 1055069 w 1159475"/>
                <a:gd name="connsiteY10" fmla="*/ 320354 h 1400297"/>
                <a:gd name="connsiteX11" fmla="*/ 1084321 w 1159475"/>
                <a:gd name="connsiteY11" fmla="*/ 314449 h 1400297"/>
                <a:gd name="connsiteX12" fmla="*/ 1113573 w 1159475"/>
                <a:gd name="connsiteY12" fmla="*/ 320354 h 1400297"/>
                <a:gd name="connsiteX13" fmla="*/ 1159471 w 1159475"/>
                <a:gd name="connsiteY13" fmla="*/ 389600 h 1400297"/>
                <a:gd name="connsiteX14" fmla="*/ 1159471 w 1159475"/>
                <a:gd name="connsiteY14" fmla="*/ 797449 h 1400297"/>
                <a:gd name="connsiteX15" fmla="*/ 1159475 w 1159475"/>
                <a:gd name="connsiteY15" fmla="*/ 797466 h 1400297"/>
                <a:gd name="connsiteX16" fmla="*/ 1159475 w 1159475"/>
                <a:gd name="connsiteY16" fmla="*/ 1048443 h 1400297"/>
                <a:gd name="connsiteX17" fmla="*/ 807621 w 1159475"/>
                <a:gd name="connsiteY17" fmla="*/ 1400297 h 1400297"/>
                <a:gd name="connsiteX18" fmla="*/ 713802 w 1159475"/>
                <a:gd name="connsiteY18" fmla="*/ 1400297 h 1400297"/>
                <a:gd name="connsiteX19" fmla="*/ 369096 w 1159475"/>
                <a:gd name="connsiteY19" fmla="*/ 1119354 h 1400297"/>
                <a:gd name="connsiteX20" fmla="*/ 363914 w 1159475"/>
                <a:gd name="connsiteY20" fmla="*/ 1067950 h 1400297"/>
                <a:gd name="connsiteX21" fmla="*/ 32099 w 1159475"/>
                <a:gd name="connsiteY21" fmla="*/ 736134 h 1400297"/>
                <a:gd name="connsiteX22" fmla="*/ 8025 w 1159475"/>
                <a:gd name="connsiteY22" fmla="*/ 617398 h 1400297"/>
                <a:gd name="connsiteX23" fmla="*/ 32099 w 1159475"/>
                <a:gd name="connsiteY23" fmla="*/ 581144 h 1400297"/>
                <a:gd name="connsiteX24" fmla="*/ 68353 w 1159475"/>
                <a:gd name="connsiteY24" fmla="*/ 557070 h 1400297"/>
                <a:gd name="connsiteX25" fmla="*/ 187089 w 1159475"/>
                <a:gd name="connsiteY25" fmla="*/ 581144 h 1400297"/>
                <a:gd name="connsiteX26" fmla="*/ 363853 w 1159475"/>
                <a:gd name="connsiteY26" fmla="*/ 757908 h 1400297"/>
                <a:gd name="connsiteX27" fmla="*/ 363853 w 1159475"/>
                <a:gd name="connsiteY27" fmla="*/ 210413 h 1400297"/>
                <a:gd name="connsiteX28" fmla="*/ 457068 w 1159475"/>
                <a:gd name="connsiteY28" fmla="*/ 117198 h 1400297"/>
                <a:gd name="connsiteX29" fmla="*/ 550283 w 1159475"/>
                <a:gd name="connsiteY29" fmla="*/ 210413 h 1400297"/>
                <a:gd name="connsiteX30" fmla="*/ 550283 w 1159475"/>
                <a:gd name="connsiteY30" fmla="*/ 696590 h 1400297"/>
                <a:gd name="connsiteX31" fmla="*/ 578167 w 1159475"/>
                <a:gd name="connsiteY31" fmla="*/ 696590 h 1400297"/>
                <a:gd name="connsiteX32" fmla="*/ 578167 w 1159475"/>
                <a:gd name="connsiteY32" fmla="*/ 93215 h 1400297"/>
                <a:gd name="connsiteX33" fmla="*/ 671382 w 1159475"/>
                <a:gd name="connsiteY33" fmla="*/ 0 h 14002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59475" h="1400297">
                  <a:moveTo>
                    <a:pt x="671382" y="0"/>
                  </a:moveTo>
                  <a:cubicBezTo>
                    <a:pt x="722863" y="0"/>
                    <a:pt x="764597" y="41734"/>
                    <a:pt x="764597" y="93215"/>
                  </a:cubicBezTo>
                  <a:lnTo>
                    <a:pt x="764597" y="696590"/>
                  </a:lnTo>
                  <a:lnTo>
                    <a:pt x="794859" y="696590"/>
                  </a:lnTo>
                  <a:lnTo>
                    <a:pt x="794859" y="174177"/>
                  </a:lnTo>
                  <a:cubicBezTo>
                    <a:pt x="794859" y="122696"/>
                    <a:pt x="836593" y="80962"/>
                    <a:pt x="888074" y="80962"/>
                  </a:cubicBezTo>
                  <a:cubicBezTo>
                    <a:pt x="939555" y="80962"/>
                    <a:pt x="981289" y="122696"/>
                    <a:pt x="981289" y="174177"/>
                  </a:cubicBezTo>
                  <a:lnTo>
                    <a:pt x="981289" y="696590"/>
                  </a:lnTo>
                  <a:lnTo>
                    <a:pt x="1009170" y="696590"/>
                  </a:lnTo>
                  <a:lnTo>
                    <a:pt x="1009170" y="389600"/>
                  </a:lnTo>
                  <a:cubicBezTo>
                    <a:pt x="1009170" y="358471"/>
                    <a:pt x="1028096" y="331763"/>
                    <a:pt x="1055069" y="320354"/>
                  </a:cubicBezTo>
                  <a:lnTo>
                    <a:pt x="1084321" y="314449"/>
                  </a:lnTo>
                  <a:lnTo>
                    <a:pt x="1113573" y="320354"/>
                  </a:lnTo>
                  <a:cubicBezTo>
                    <a:pt x="1140545" y="331763"/>
                    <a:pt x="1159471" y="358471"/>
                    <a:pt x="1159471" y="389600"/>
                  </a:cubicBezTo>
                  <a:lnTo>
                    <a:pt x="1159471" y="797449"/>
                  </a:lnTo>
                  <a:lnTo>
                    <a:pt x="1159475" y="797466"/>
                  </a:lnTo>
                  <a:lnTo>
                    <a:pt x="1159475" y="1048443"/>
                  </a:lnTo>
                  <a:cubicBezTo>
                    <a:pt x="1159475" y="1242767"/>
                    <a:pt x="1001945" y="1400297"/>
                    <a:pt x="807621" y="1400297"/>
                  </a:cubicBezTo>
                  <a:lnTo>
                    <a:pt x="713802" y="1400297"/>
                  </a:lnTo>
                  <a:cubicBezTo>
                    <a:pt x="543768" y="1400297"/>
                    <a:pt x="401905" y="1279688"/>
                    <a:pt x="369096" y="1119354"/>
                  </a:cubicBezTo>
                  <a:lnTo>
                    <a:pt x="363914" y="1067950"/>
                  </a:lnTo>
                  <a:lnTo>
                    <a:pt x="32099" y="736134"/>
                  </a:lnTo>
                  <a:cubicBezTo>
                    <a:pt x="0" y="704035"/>
                    <a:pt x="-8025" y="656977"/>
                    <a:pt x="8025" y="617398"/>
                  </a:cubicBezTo>
                  <a:lnTo>
                    <a:pt x="32099" y="581144"/>
                  </a:lnTo>
                  <a:lnTo>
                    <a:pt x="68353" y="557070"/>
                  </a:lnTo>
                  <a:cubicBezTo>
                    <a:pt x="107932" y="541020"/>
                    <a:pt x="154990" y="549045"/>
                    <a:pt x="187089" y="581144"/>
                  </a:cubicBezTo>
                  <a:lnTo>
                    <a:pt x="363853" y="757908"/>
                  </a:lnTo>
                  <a:lnTo>
                    <a:pt x="363853" y="210413"/>
                  </a:lnTo>
                  <a:cubicBezTo>
                    <a:pt x="363853" y="158932"/>
                    <a:pt x="405587" y="117198"/>
                    <a:pt x="457068" y="117198"/>
                  </a:cubicBezTo>
                  <a:cubicBezTo>
                    <a:pt x="508549" y="117198"/>
                    <a:pt x="550283" y="158932"/>
                    <a:pt x="550283" y="210413"/>
                  </a:cubicBezTo>
                  <a:lnTo>
                    <a:pt x="550283" y="696590"/>
                  </a:lnTo>
                  <a:lnTo>
                    <a:pt x="578167" y="696590"/>
                  </a:lnTo>
                  <a:lnTo>
                    <a:pt x="578167" y="93215"/>
                  </a:lnTo>
                  <a:cubicBezTo>
                    <a:pt x="578167" y="41734"/>
                    <a:pt x="619901" y="0"/>
                    <a:pt x="671382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5" name="片側の 2 つの角を丸めた四角形 440"/>
            <p:cNvSpPr/>
            <p:nvPr/>
          </p:nvSpPr>
          <p:spPr>
            <a:xfrm rot="14400000">
              <a:off x="2765842" y="3681386"/>
              <a:ext cx="497145" cy="534819"/>
            </a:xfrm>
            <a:custGeom>
              <a:avLst/>
              <a:gdLst>
                <a:gd name="connsiteX0" fmla="*/ 2424 w 514044"/>
                <a:gd name="connsiteY0" fmla="*/ 185326 h 534819"/>
                <a:gd name="connsiteX1" fmla="*/ 52379 w 514044"/>
                <a:gd name="connsiteY1" fmla="*/ 98801 h 534819"/>
                <a:gd name="connsiteX2" fmla="*/ 412485 w 514044"/>
                <a:gd name="connsiteY2" fmla="*/ 2311 h 534819"/>
                <a:gd name="connsiteX3" fmla="*/ 449937 w 514044"/>
                <a:gd name="connsiteY3" fmla="*/ 3810 h 534819"/>
                <a:gd name="connsiteX4" fmla="*/ 514044 w 514044"/>
                <a:gd name="connsiteY4" fmla="*/ 74042 h 534819"/>
                <a:gd name="connsiteX5" fmla="*/ 514044 w 514044"/>
                <a:gd name="connsiteY5" fmla="*/ 534819 h 534819"/>
                <a:gd name="connsiteX6" fmla="*/ 370480 w 514044"/>
                <a:gd name="connsiteY6" fmla="*/ 534819 h 534819"/>
                <a:gd name="connsiteX7" fmla="*/ 370480 w 514044"/>
                <a:gd name="connsiteY7" fmla="*/ 159845 h 534819"/>
                <a:gd name="connsiteX8" fmla="*/ 88949 w 514044"/>
                <a:gd name="connsiteY8" fmla="*/ 235281 h 534819"/>
                <a:gd name="connsiteX9" fmla="*/ 93864 w 514044"/>
                <a:gd name="connsiteY9" fmla="*/ 276766 h 534819"/>
                <a:gd name="connsiteX0" fmla="*/ 6471 w 468136"/>
                <a:gd name="connsiteY0" fmla="*/ 98801 h 534819"/>
                <a:gd name="connsiteX1" fmla="*/ 366577 w 468136"/>
                <a:gd name="connsiteY1" fmla="*/ 2311 h 534819"/>
                <a:gd name="connsiteX2" fmla="*/ 404029 w 468136"/>
                <a:gd name="connsiteY2" fmla="*/ 3810 h 534819"/>
                <a:gd name="connsiteX3" fmla="*/ 468136 w 468136"/>
                <a:gd name="connsiteY3" fmla="*/ 74042 h 534819"/>
                <a:gd name="connsiteX4" fmla="*/ 468136 w 468136"/>
                <a:gd name="connsiteY4" fmla="*/ 534819 h 534819"/>
                <a:gd name="connsiteX5" fmla="*/ 324572 w 468136"/>
                <a:gd name="connsiteY5" fmla="*/ 534819 h 534819"/>
                <a:gd name="connsiteX6" fmla="*/ 324572 w 468136"/>
                <a:gd name="connsiteY6" fmla="*/ 159845 h 534819"/>
                <a:gd name="connsiteX7" fmla="*/ 43041 w 468136"/>
                <a:gd name="connsiteY7" fmla="*/ 235281 h 534819"/>
                <a:gd name="connsiteX8" fmla="*/ 47956 w 468136"/>
                <a:gd name="connsiteY8" fmla="*/ 276766 h 534819"/>
                <a:gd name="connsiteX0" fmla="*/ 0 w 461665"/>
                <a:gd name="connsiteY0" fmla="*/ 98801 h 534819"/>
                <a:gd name="connsiteX1" fmla="*/ 360106 w 461665"/>
                <a:gd name="connsiteY1" fmla="*/ 2311 h 534819"/>
                <a:gd name="connsiteX2" fmla="*/ 397558 w 461665"/>
                <a:gd name="connsiteY2" fmla="*/ 3810 h 534819"/>
                <a:gd name="connsiteX3" fmla="*/ 461665 w 461665"/>
                <a:gd name="connsiteY3" fmla="*/ 74042 h 534819"/>
                <a:gd name="connsiteX4" fmla="*/ 461665 w 461665"/>
                <a:gd name="connsiteY4" fmla="*/ 534819 h 534819"/>
                <a:gd name="connsiteX5" fmla="*/ 318101 w 461665"/>
                <a:gd name="connsiteY5" fmla="*/ 534819 h 534819"/>
                <a:gd name="connsiteX6" fmla="*/ 318101 w 461665"/>
                <a:gd name="connsiteY6" fmla="*/ 159845 h 534819"/>
                <a:gd name="connsiteX7" fmla="*/ 36570 w 461665"/>
                <a:gd name="connsiteY7" fmla="*/ 235281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72050 w 497145"/>
                <a:gd name="connsiteY7" fmla="*/ 235281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85061 w 497145"/>
                <a:gd name="connsiteY7" fmla="*/ 231794 h 5348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97145" h="534819">
                  <a:moveTo>
                    <a:pt x="0" y="106913"/>
                  </a:moveTo>
                  <a:lnTo>
                    <a:pt x="395586" y="2311"/>
                  </a:lnTo>
                  <a:cubicBezTo>
                    <a:pt x="408454" y="-1137"/>
                    <a:pt x="421445" y="-800"/>
                    <a:pt x="433038" y="3810"/>
                  </a:cubicBezTo>
                  <a:cubicBezTo>
                    <a:pt x="469137" y="6565"/>
                    <a:pt x="497145" y="37033"/>
                    <a:pt x="497145" y="74042"/>
                  </a:cubicBezTo>
                  <a:lnTo>
                    <a:pt x="497145" y="534819"/>
                  </a:lnTo>
                  <a:lnTo>
                    <a:pt x="353581" y="534819"/>
                  </a:lnTo>
                  <a:lnTo>
                    <a:pt x="353581" y="159845"/>
                  </a:lnTo>
                  <a:lnTo>
                    <a:pt x="85061" y="231794"/>
                  </a:lnTo>
                </a:path>
              </a:pathLst>
            </a:custGeom>
            <a:pattFill prst="nar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62" name="グループ化 61"/>
          <p:cNvGrpSpPr/>
          <p:nvPr/>
        </p:nvGrpSpPr>
        <p:grpSpPr>
          <a:xfrm>
            <a:off x="6528930" y="798376"/>
            <a:ext cx="642586" cy="1631039"/>
            <a:chOff x="6247040" y="3463037"/>
            <a:chExt cx="1047988" cy="2660049"/>
          </a:xfrm>
        </p:grpSpPr>
        <p:grpSp>
          <p:nvGrpSpPr>
            <p:cNvPr id="63" name="グループ化 62"/>
            <p:cNvGrpSpPr/>
            <p:nvPr/>
          </p:nvGrpSpPr>
          <p:grpSpPr>
            <a:xfrm>
              <a:off x="6490526" y="3551873"/>
              <a:ext cx="804502" cy="2571213"/>
              <a:chOff x="6490526" y="3551873"/>
              <a:chExt cx="804502" cy="2571213"/>
            </a:xfrm>
          </p:grpSpPr>
          <p:sp>
            <p:nvSpPr>
              <p:cNvPr id="66" name="星 24 65"/>
              <p:cNvSpPr/>
              <p:nvPr/>
            </p:nvSpPr>
            <p:spPr>
              <a:xfrm>
                <a:off x="6534475" y="3578061"/>
                <a:ext cx="496418" cy="344118"/>
              </a:xfrm>
              <a:prstGeom prst="star24">
                <a:avLst>
                  <a:gd name="adj" fmla="val 47257"/>
                </a:avLst>
              </a:prstGeom>
              <a:solidFill>
                <a:sysClr val="window" lastClr="FFFFFF">
                  <a:lumMod val="50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7" name="円/楕円 66"/>
              <p:cNvSpPr/>
              <p:nvPr/>
            </p:nvSpPr>
            <p:spPr>
              <a:xfrm rot="900000" flipH="1">
                <a:off x="6953429" y="3757886"/>
                <a:ext cx="81367" cy="125751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8" name="円/楕円 67"/>
              <p:cNvSpPr/>
              <p:nvPr/>
            </p:nvSpPr>
            <p:spPr>
              <a:xfrm rot="20700000">
                <a:off x="6528990" y="3757887"/>
                <a:ext cx="81367" cy="125751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9" name="台形 68"/>
              <p:cNvSpPr/>
              <p:nvPr/>
            </p:nvSpPr>
            <p:spPr>
              <a:xfrm>
                <a:off x="6694025" y="3957744"/>
                <a:ext cx="174625" cy="180975"/>
              </a:xfrm>
              <a:prstGeom prst="trapezoid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0" name="台形 69"/>
              <p:cNvSpPr/>
              <p:nvPr/>
            </p:nvSpPr>
            <p:spPr>
              <a:xfrm rot="10800000">
                <a:off x="6619332" y="4097910"/>
                <a:ext cx="336120" cy="585742"/>
              </a:xfrm>
              <a:prstGeom prst="trapezoid">
                <a:avLst>
                  <a:gd name="adj" fmla="val 37044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1" name="フリーフォーム 70"/>
              <p:cNvSpPr/>
              <p:nvPr/>
            </p:nvSpPr>
            <p:spPr>
              <a:xfrm rot="20700000">
                <a:off x="7052736" y="5013096"/>
                <a:ext cx="242292" cy="266783"/>
              </a:xfrm>
              <a:custGeom>
                <a:avLst/>
                <a:gdLst>
                  <a:gd name="connsiteX0" fmla="*/ 548191 w 1053558"/>
                  <a:gd name="connsiteY0" fmla="*/ 0 h 1160050"/>
                  <a:gd name="connsiteX1" fmla="*/ 603898 w 1053558"/>
                  <a:gd name="connsiteY1" fmla="*/ 0 h 1160050"/>
                  <a:gd name="connsiteX2" fmla="*/ 888019 w 1053558"/>
                  <a:gd name="connsiteY2" fmla="*/ 284122 h 1160050"/>
                  <a:gd name="connsiteX3" fmla="*/ 888018 w 1053558"/>
                  <a:gd name="connsiteY3" fmla="*/ 519599 h 1160050"/>
                  <a:gd name="connsiteX4" fmla="*/ 1044877 w 1053558"/>
                  <a:gd name="connsiteY4" fmla="*/ 791774 h 1160050"/>
                  <a:gd name="connsiteX5" fmla="*/ 1021051 w 1053558"/>
                  <a:gd name="connsiteY5" fmla="*/ 880419 h 1160050"/>
                  <a:gd name="connsiteX6" fmla="*/ 932405 w 1053558"/>
                  <a:gd name="connsiteY6" fmla="*/ 856592 h 1160050"/>
                  <a:gd name="connsiteX7" fmla="*/ 766226 w 1053558"/>
                  <a:gd name="connsiteY7" fmla="*/ 568242 h 1160050"/>
                  <a:gd name="connsiteX8" fmla="*/ 757081 w 1053558"/>
                  <a:gd name="connsiteY8" fmla="*/ 568242 h 1160050"/>
                  <a:gd name="connsiteX9" fmla="*/ 829280 w 1053558"/>
                  <a:gd name="connsiteY9" fmla="*/ 981260 h 1160050"/>
                  <a:gd name="connsiteX10" fmla="*/ 776520 w 1053558"/>
                  <a:gd name="connsiteY10" fmla="*/ 1056372 h 1160050"/>
                  <a:gd name="connsiteX11" fmla="*/ 701407 w 1053558"/>
                  <a:gd name="connsiteY11" fmla="*/ 1003613 h 1160050"/>
                  <a:gd name="connsiteX12" fmla="*/ 625300 w 1053558"/>
                  <a:gd name="connsiteY12" fmla="*/ 568242 h 1160050"/>
                  <a:gd name="connsiteX13" fmla="*/ 612400 w 1053558"/>
                  <a:gd name="connsiteY13" fmla="*/ 568242 h 1160050"/>
                  <a:gd name="connsiteX14" fmla="*/ 612400 w 1053558"/>
                  <a:gd name="connsiteY14" fmla="*/ 1095144 h 1160050"/>
                  <a:gd name="connsiteX15" fmla="*/ 547494 w 1053558"/>
                  <a:gd name="connsiteY15" fmla="*/ 1160050 h 1160050"/>
                  <a:gd name="connsiteX16" fmla="*/ 482587 w 1053558"/>
                  <a:gd name="connsiteY16" fmla="*/ 1095144 h 1160050"/>
                  <a:gd name="connsiteX17" fmla="*/ 482587 w 1053558"/>
                  <a:gd name="connsiteY17" fmla="*/ 568242 h 1160050"/>
                  <a:gd name="connsiteX18" fmla="*/ 466450 w 1053558"/>
                  <a:gd name="connsiteY18" fmla="*/ 568242 h 1160050"/>
                  <a:gd name="connsiteX19" fmla="*/ 349528 w 1053558"/>
                  <a:gd name="connsiteY19" fmla="*/ 1004601 h 1160050"/>
                  <a:gd name="connsiteX20" fmla="*/ 270035 w 1053558"/>
                  <a:gd name="connsiteY20" fmla="*/ 1050496 h 1160050"/>
                  <a:gd name="connsiteX21" fmla="*/ 224140 w 1053558"/>
                  <a:gd name="connsiteY21" fmla="*/ 971003 h 1160050"/>
                  <a:gd name="connsiteX22" fmla="*/ 332059 w 1053558"/>
                  <a:gd name="connsiteY22" fmla="*/ 568242 h 1160050"/>
                  <a:gd name="connsiteX23" fmla="*/ 309740 w 1053558"/>
                  <a:gd name="connsiteY23" fmla="*/ 568242 h 1160050"/>
                  <a:gd name="connsiteX24" fmla="*/ 144848 w 1053558"/>
                  <a:gd name="connsiteY24" fmla="*/ 733133 h 1160050"/>
                  <a:gd name="connsiteX25" fmla="*/ 24852 w 1053558"/>
                  <a:gd name="connsiteY25" fmla="*/ 733133 h 1160050"/>
                  <a:gd name="connsiteX26" fmla="*/ 24852 w 1053558"/>
                  <a:gd name="connsiteY26" fmla="*/ 613137 h 1160050"/>
                  <a:gd name="connsiteX27" fmla="*/ 264069 w 1053558"/>
                  <a:gd name="connsiteY27" fmla="*/ 373920 h 1160050"/>
                  <a:gd name="connsiteX28" fmla="*/ 264069 w 1053558"/>
                  <a:gd name="connsiteY28" fmla="*/ 284122 h 1160050"/>
                  <a:gd name="connsiteX29" fmla="*/ 548191 w 1053558"/>
                  <a:gd name="connsiteY29" fmla="*/ 0 h 11600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053558" h="1160050">
                    <a:moveTo>
                      <a:pt x="548191" y="0"/>
                    </a:moveTo>
                    <a:lnTo>
                      <a:pt x="603898" y="0"/>
                    </a:lnTo>
                    <a:cubicBezTo>
                      <a:pt x="760815" y="0"/>
                      <a:pt x="888020" y="127205"/>
                      <a:pt x="888019" y="284122"/>
                    </a:cubicBezTo>
                    <a:lnTo>
                      <a:pt x="888018" y="519599"/>
                    </a:lnTo>
                    <a:lnTo>
                      <a:pt x="1044877" y="791774"/>
                    </a:lnTo>
                    <a:cubicBezTo>
                      <a:pt x="1062776" y="822832"/>
                      <a:pt x="1052109" y="862518"/>
                      <a:pt x="1021051" y="880419"/>
                    </a:cubicBezTo>
                    <a:cubicBezTo>
                      <a:pt x="989992" y="898318"/>
                      <a:pt x="950305" y="887650"/>
                      <a:pt x="932405" y="856592"/>
                    </a:cubicBezTo>
                    <a:lnTo>
                      <a:pt x="766226" y="568242"/>
                    </a:lnTo>
                    <a:lnTo>
                      <a:pt x="757081" y="568242"/>
                    </a:lnTo>
                    <a:lnTo>
                      <a:pt x="829280" y="981260"/>
                    </a:lnTo>
                    <a:cubicBezTo>
                      <a:pt x="835453" y="1016571"/>
                      <a:pt x="811832" y="1050199"/>
                      <a:pt x="776520" y="1056372"/>
                    </a:cubicBezTo>
                    <a:cubicBezTo>
                      <a:pt x="741209" y="1062545"/>
                      <a:pt x="707580" y="1038924"/>
                      <a:pt x="701407" y="1003613"/>
                    </a:cubicBezTo>
                    <a:lnTo>
                      <a:pt x="625300" y="568242"/>
                    </a:lnTo>
                    <a:lnTo>
                      <a:pt x="612400" y="568242"/>
                    </a:lnTo>
                    <a:lnTo>
                      <a:pt x="612400" y="1095144"/>
                    </a:lnTo>
                    <a:cubicBezTo>
                      <a:pt x="612400" y="1130992"/>
                      <a:pt x="583340" y="1160051"/>
                      <a:pt x="547494" y="1160050"/>
                    </a:cubicBezTo>
                    <a:cubicBezTo>
                      <a:pt x="511647" y="1160051"/>
                      <a:pt x="482587" y="1130992"/>
                      <a:pt x="482587" y="1095144"/>
                    </a:cubicBezTo>
                    <a:lnTo>
                      <a:pt x="482587" y="568242"/>
                    </a:lnTo>
                    <a:lnTo>
                      <a:pt x="466450" y="568242"/>
                    </a:lnTo>
                    <a:lnTo>
                      <a:pt x="349528" y="1004601"/>
                    </a:lnTo>
                    <a:cubicBezTo>
                      <a:pt x="340251" y="1039226"/>
                      <a:pt x="304661" y="1059773"/>
                      <a:pt x="270035" y="1050496"/>
                    </a:cubicBezTo>
                    <a:cubicBezTo>
                      <a:pt x="235409" y="1041219"/>
                      <a:pt x="214862" y="1005628"/>
                      <a:pt x="224140" y="971003"/>
                    </a:cubicBezTo>
                    <a:lnTo>
                      <a:pt x="332059" y="568242"/>
                    </a:lnTo>
                    <a:lnTo>
                      <a:pt x="309740" y="568242"/>
                    </a:lnTo>
                    <a:lnTo>
                      <a:pt x="144848" y="733133"/>
                    </a:lnTo>
                    <a:cubicBezTo>
                      <a:pt x="111712" y="766269"/>
                      <a:pt x="57988" y="766269"/>
                      <a:pt x="24852" y="733133"/>
                    </a:cubicBezTo>
                    <a:cubicBezTo>
                      <a:pt x="-8284" y="699998"/>
                      <a:pt x="-8284" y="646273"/>
                      <a:pt x="24852" y="613137"/>
                    </a:cubicBezTo>
                    <a:lnTo>
                      <a:pt x="264069" y="373920"/>
                    </a:lnTo>
                    <a:lnTo>
                      <a:pt x="264069" y="284122"/>
                    </a:lnTo>
                    <a:cubicBezTo>
                      <a:pt x="264069" y="127206"/>
                      <a:pt x="391274" y="1"/>
                      <a:pt x="548191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2" name="片側の 2 つの角を丸めた四角形 71"/>
              <p:cNvSpPr/>
              <p:nvPr/>
            </p:nvSpPr>
            <p:spPr>
              <a:xfrm rot="21004779" flipH="1">
                <a:off x="7008995" y="4127038"/>
                <a:ext cx="146050" cy="92997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00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3" name="円/楕円 72"/>
              <p:cNvSpPr/>
              <p:nvPr/>
            </p:nvSpPr>
            <p:spPr>
              <a:xfrm>
                <a:off x="6577200" y="3551873"/>
                <a:ext cx="408274" cy="471490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4" name="フリーフォーム 73"/>
              <p:cNvSpPr/>
              <p:nvPr/>
            </p:nvSpPr>
            <p:spPr>
              <a:xfrm>
                <a:off x="6490526" y="4097336"/>
                <a:ext cx="593730" cy="722313"/>
              </a:xfrm>
              <a:custGeom>
                <a:avLst/>
                <a:gdLst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300422 w 593730"/>
                  <a:gd name="connsiteY2" fmla="*/ 525283 h 992180"/>
                  <a:gd name="connsiteX3" fmla="*/ 446578 w 593730"/>
                  <a:gd name="connsiteY3" fmla="*/ 0 h 992180"/>
                  <a:gd name="connsiteX4" fmla="*/ 494773 w 593730"/>
                  <a:gd name="connsiteY4" fmla="*/ 0 h 992180"/>
                  <a:gd name="connsiteX5" fmla="*/ 593730 w 593730"/>
                  <a:gd name="connsiteY5" fmla="*/ 101424 h 992180"/>
                  <a:gd name="connsiteX6" fmla="*/ 523860 w 593730"/>
                  <a:gd name="connsiteY6" fmla="*/ 638690 h 992180"/>
                  <a:gd name="connsiteX7" fmla="*/ 589909 w 593730"/>
                  <a:gd name="connsiteY7" fmla="*/ 948532 h 992180"/>
                  <a:gd name="connsiteX8" fmla="*/ 323658 w 593730"/>
                  <a:gd name="connsiteY8" fmla="*/ 992180 h 992180"/>
                  <a:gd name="connsiteX9" fmla="*/ 289987 w 593730"/>
                  <a:gd name="connsiteY9" fmla="*/ 940147 h 992180"/>
                  <a:gd name="connsiteX10" fmla="*/ 257635 w 593730"/>
                  <a:gd name="connsiteY10" fmla="*/ 990141 h 992180"/>
                  <a:gd name="connsiteX11" fmla="*/ 3820 w 593730"/>
                  <a:gd name="connsiteY11" fmla="*/ 948532 h 992180"/>
                  <a:gd name="connsiteX12" fmla="*/ 69871 w 593730"/>
                  <a:gd name="connsiteY12" fmla="*/ 638688 h 992180"/>
                  <a:gd name="connsiteX13" fmla="*/ 0 w 593730"/>
                  <a:gd name="connsiteY13" fmla="*/ 101424 h 992180"/>
                  <a:gd name="connsiteX14" fmla="*/ 98957 w 593730"/>
                  <a:gd name="connsiteY14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23860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289987 w 593730"/>
                  <a:gd name="connsiteY8" fmla="*/ 940147 h 992180"/>
                  <a:gd name="connsiteX9" fmla="*/ 257635 w 593730"/>
                  <a:gd name="connsiteY9" fmla="*/ 990141 h 992180"/>
                  <a:gd name="connsiteX10" fmla="*/ 3820 w 593730"/>
                  <a:gd name="connsiteY10" fmla="*/ 948532 h 992180"/>
                  <a:gd name="connsiteX11" fmla="*/ 69871 w 593730"/>
                  <a:gd name="connsiteY11" fmla="*/ 638688 h 992180"/>
                  <a:gd name="connsiteX12" fmla="*/ 0 w 593730"/>
                  <a:gd name="connsiteY12" fmla="*/ 101424 h 992180"/>
                  <a:gd name="connsiteX13" fmla="*/ 98957 w 593730"/>
                  <a:gd name="connsiteY13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23860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289987 w 593730"/>
                  <a:gd name="connsiteY8" fmla="*/ 940147 h 992180"/>
                  <a:gd name="connsiteX9" fmla="*/ 257635 w 593730"/>
                  <a:gd name="connsiteY9" fmla="*/ 990141 h 992180"/>
                  <a:gd name="connsiteX10" fmla="*/ 3820 w 593730"/>
                  <a:gd name="connsiteY10" fmla="*/ 948532 h 992180"/>
                  <a:gd name="connsiteX11" fmla="*/ 38914 w 593730"/>
                  <a:gd name="connsiteY11" fmla="*/ 638688 h 992180"/>
                  <a:gd name="connsiteX12" fmla="*/ 0 w 593730"/>
                  <a:gd name="connsiteY12" fmla="*/ 101424 h 992180"/>
                  <a:gd name="connsiteX13" fmla="*/ 98957 w 593730"/>
                  <a:gd name="connsiteY13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35767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289987 w 593730"/>
                  <a:gd name="connsiteY8" fmla="*/ 940147 h 992180"/>
                  <a:gd name="connsiteX9" fmla="*/ 257635 w 593730"/>
                  <a:gd name="connsiteY9" fmla="*/ 990141 h 992180"/>
                  <a:gd name="connsiteX10" fmla="*/ 3820 w 593730"/>
                  <a:gd name="connsiteY10" fmla="*/ 948532 h 992180"/>
                  <a:gd name="connsiteX11" fmla="*/ 38914 w 593730"/>
                  <a:gd name="connsiteY11" fmla="*/ 638688 h 992180"/>
                  <a:gd name="connsiteX12" fmla="*/ 0 w 593730"/>
                  <a:gd name="connsiteY12" fmla="*/ 101424 h 992180"/>
                  <a:gd name="connsiteX13" fmla="*/ 98957 w 593730"/>
                  <a:gd name="connsiteY13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35767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289987 w 593730"/>
                  <a:gd name="connsiteY8" fmla="*/ 940147 h 992180"/>
                  <a:gd name="connsiteX9" fmla="*/ 257635 w 593730"/>
                  <a:gd name="connsiteY9" fmla="*/ 990141 h 992180"/>
                  <a:gd name="connsiteX10" fmla="*/ 30014 w 593730"/>
                  <a:gd name="connsiteY10" fmla="*/ 722313 h 992180"/>
                  <a:gd name="connsiteX11" fmla="*/ 38914 w 593730"/>
                  <a:gd name="connsiteY11" fmla="*/ 638688 h 992180"/>
                  <a:gd name="connsiteX12" fmla="*/ 0 w 593730"/>
                  <a:gd name="connsiteY12" fmla="*/ 101424 h 992180"/>
                  <a:gd name="connsiteX13" fmla="*/ 98957 w 593730"/>
                  <a:gd name="connsiteY13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35767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289987 w 593730"/>
                  <a:gd name="connsiteY8" fmla="*/ 940147 h 992180"/>
                  <a:gd name="connsiteX9" fmla="*/ 30014 w 593730"/>
                  <a:gd name="connsiteY9" fmla="*/ 722313 h 992180"/>
                  <a:gd name="connsiteX10" fmla="*/ 38914 w 593730"/>
                  <a:gd name="connsiteY10" fmla="*/ 638688 h 992180"/>
                  <a:gd name="connsiteX11" fmla="*/ 0 w 593730"/>
                  <a:gd name="connsiteY11" fmla="*/ 101424 h 992180"/>
                  <a:gd name="connsiteX12" fmla="*/ 98957 w 593730"/>
                  <a:gd name="connsiteY12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35767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30014 w 593730"/>
                  <a:gd name="connsiteY8" fmla="*/ 722313 h 992180"/>
                  <a:gd name="connsiteX9" fmla="*/ 38914 w 593730"/>
                  <a:gd name="connsiteY9" fmla="*/ 638688 h 992180"/>
                  <a:gd name="connsiteX10" fmla="*/ 0 w 593730"/>
                  <a:gd name="connsiteY10" fmla="*/ 101424 h 992180"/>
                  <a:gd name="connsiteX11" fmla="*/ 98957 w 593730"/>
                  <a:gd name="connsiteY11" fmla="*/ 0 h 992180"/>
                  <a:gd name="connsiteX0" fmla="*/ 98957 w 593730"/>
                  <a:gd name="connsiteY0" fmla="*/ 0 h 948532"/>
                  <a:gd name="connsiteX1" fmla="*/ 154266 w 593730"/>
                  <a:gd name="connsiteY1" fmla="*/ 0 h 948532"/>
                  <a:gd name="connsiteX2" fmla="*/ 446578 w 593730"/>
                  <a:gd name="connsiteY2" fmla="*/ 0 h 948532"/>
                  <a:gd name="connsiteX3" fmla="*/ 494773 w 593730"/>
                  <a:gd name="connsiteY3" fmla="*/ 0 h 948532"/>
                  <a:gd name="connsiteX4" fmla="*/ 593730 w 593730"/>
                  <a:gd name="connsiteY4" fmla="*/ 101424 h 948532"/>
                  <a:gd name="connsiteX5" fmla="*/ 535767 w 593730"/>
                  <a:gd name="connsiteY5" fmla="*/ 638690 h 948532"/>
                  <a:gd name="connsiteX6" fmla="*/ 589909 w 593730"/>
                  <a:gd name="connsiteY6" fmla="*/ 948532 h 948532"/>
                  <a:gd name="connsiteX7" fmla="*/ 30014 w 593730"/>
                  <a:gd name="connsiteY7" fmla="*/ 722313 h 948532"/>
                  <a:gd name="connsiteX8" fmla="*/ 38914 w 593730"/>
                  <a:gd name="connsiteY8" fmla="*/ 638688 h 948532"/>
                  <a:gd name="connsiteX9" fmla="*/ 0 w 593730"/>
                  <a:gd name="connsiteY9" fmla="*/ 101424 h 948532"/>
                  <a:gd name="connsiteX10" fmla="*/ 98957 w 593730"/>
                  <a:gd name="connsiteY10" fmla="*/ 0 h 948532"/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446578 w 593730"/>
                  <a:gd name="connsiteY2" fmla="*/ 0 h 722313"/>
                  <a:gd name="connsiteX3" fmla="*/ 494773 w 593730"/>
                  <a:gd name="connsiteY3" fmla="*/ 0 h 722313"/>
                  <a:gd name="connsiteX4" fmla="*/ 593730 w 593730"/>
                  <a:gd name="connsiteY4" fmla="*/ 101424 h 722313"/>
                  <a:gd name="connsiteX5" fmla="*/ 535767 w 593730"/>
                  <a:gd name="connsiteY5" fmla="*/ 638690 h 722313"/>
                  <a:gd name="connsiteX6" fmla="*/ 544666 w 593730"/>
                  <a:gd name="connsiteY6" fmla="*/ 722313 h 722313"/>
                  <a:gd name="connsiteX7" fmla="*/ 30014 w 593730"/>
                  <a:gd name="connsiteY7" fmla="*/ 722313 h 722313"/>
                  <a:gd name="connsiteX8" fmla="*/ 38914 w 593730"/>
                  <a:gd name="connsiteY8" fmla="*/ 638688 h 722313"/>
                  <a:gd name="connsiteX9" fmla="*/ 0 w 593730"/>
                  <a:gd name="connsiteY9" fmla="*/ 101424 h 722313"/>
                  <a:gd name="connsiteX10" fmla="*/ 98957 w 593730"/>
                  <a:gd name="connsiteY10" fmla="*/ 0 h 722313"/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446578 w 593730"/>
                  <a:gd name="connsiteY2" fmla="*/ 0 h 722313"/>
                  <a:gd name="connsiteX3" fmla="*/ 494773 w 593730"/>
                  <a:gd name="connsiteY3" fmla="*/ 0 h 722313"/>
                  <a:gd name="connsiteX4" fmla="*/ 593730 w 593730"/>
                  <a:gd name="connsiteY4" fmla="*/ 101424 h 722313"/>
                  <a:gd name="connsiteX5" fmla="*/ 535767 w 593730"/>
                  <a:gd name="connsiteY5" fmla="*/ 638690 h 722313"/>
                  <a:gd name="connsiteX6" fmla="*/ 544666 w 593730"/>
                  <a:gd name="connsiteY6" fmla="*/ 722313 h 722313"/>
                  <a:gd name="connsiteX7" fmla="*/ 30014 w 593730"/>
                  <a:gd name="connsiteY7" fmla="*/ 722313 h 722313"/>
                  <a:gd name="connsiteX8" fmla="*/ 0 w 593730"/>
                  <a:gd name="connsiteY8" fmla="*/ 101424 h 722313"/>
                  <a:gd name="connsiteX9" fmla="*/ 98957 w 593730"/>
                  <a:gd name="connsiteY9" fmla="*/ 0 h 722313"/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446578 w 593730"/>
                  <a:gd name="connsiteY2" fmla="*/ 0 h 722313"/>
                  <a:gd name="connsiteX3" fmla="*/ 494773 w 593730"/>
                  <a:gd name="connsiteY3" fmla="*/ 0 h 722313"/>
                  <a:gd name="connsiteX4" fmla="*/ 593730 w 593730"/>
                  <a:gd name="connsiteY4" fmla="*/ 101424 h 722313"/>
                  <a:gd name="connsiteX5" fmla="*/ 544666 w 593730"/>
                  <a:gd name="connsiteY5" fmla="*/ 722313 h 722313"/>
                  <a:gd name="connsiteX6" fmla="*/ 30014 w 593730"/>
                  <a:gd name="connsiteY6" fmla="*/ 722313 h 722313"/>
                  <a:gd name="connsiteX7" fmla="*/ 0 w 593730"/>
                  <a:gd name="connsiteY7" fmla="*/ 101424 h 722313"/>
                  <a:gd name="connsiteX8" fmla="*/ 98957 w 593730"/>
                  <a:gd name="connsiteY8" fmla="*/ 0 h 7223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93730" h="722313">
                    <a:moveTo>
                      <a:pt x="98957" y="0"/>
                    </a:moveTo>
                    <a:lnTo>
                      <a:pt x="154266" y="0"/>
                    </a:lnTo>
                    <a:lnTo>
                      <a:pt x="446578" y="0"/>
                    </a:lnTo>
                    <a:lnTo>
                      <a:pt x="494773" y="0"/>
                    </a:lnTo>
                    <a:cubicBezTo>
                      <a:pt x="549425" y="0"/>
                      <a:pt x="593730" y="45410"/>
                      <a:pt x="593730" y="101424"/>
                    </a:cubicBezTo>
                    <a:lnTo>
                      <a:pt x="544666" y="722313"/>
                    </a:lnTo>
                    <a:lnTo>
                      <a:pt x="30014" y="722313"/>
                    </a:lnTo>
                    <a:lnTo>
                      <a:pt x="0" y="101424"/>
                    </a:lnTo>
                    <a:cubicBezTo>
                      <a:pt x="0" y="45410"/>
                      <a:pt x="44305" y="0"/>
                      <a:pt x="98957" y="0"/>
                    </a:cubicBezTo>
                    <a:close/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5" name="フリーフォーム 74"/>
              <p:cNvSpPr/>
              <p:nvPr/>
            </p:nvSpPr>
            <p:spPr>
              <a:xfrm rot="10800000">
                <a:off x="6518593" y="4835139"/>
                <a:ext cx="526588" cy="1197503"/>
              </a:xfrm>
              <a:custGeom>
                <a:avLst/>
                <a:gdLst>
                  <a:gd name="connsiteX0" fmla="*/ 569450 w 569450"/>
                  <a:gd name="connsiteY0" fmla="*/ 1041783 h 1041783"/>
                  <a:gd name="connsiteX1" fmla="*/ 0 w 569450"/>
                  <a:gd name="connsiteY1" fmla="*/ 1041783 h 1041783"/>
                  <a:gd name="connsiteX2" fmla="*/ 52101 w 569450"/>
                  <a:gd name="connsiteY2" fmla="*/ 739362 h 1041783"/>
                  <a:gd name="connsiteX3" fmla="*/ 155659 w 569450"/>
                  <a:gd name="connsiteY3" fmla="*/ 0 h 1041783"/>
                  <a:gd name="connsiteX4" fmla="*/ 277981 w 569450"/>
                  <a:gd name="connsiteY4" fmla="*/ 0 h 1041783"/>
                  <a:gd name="connsiteX5" fmla="*/ 277981 w 569450"/>
                  <a:gd name="connsiteY5" fmla="*/ 704754 h 1041783"/>
                  <a:gd name="connsiteX6" fmla="*/ 292572 w 569450"/>
                  <a:gd name="connsiteY6" fmla="*/ 704754 h 1041783"/>
                  <a:gd name="connsiteX7" fmla="*/ 292572 w 569450"/>
                  <a:gd name="connsiteY7" fmla="*/ 0 h 1041783"/>
                  <a:gd name="connsiteX8" fmla="*/ 414893 w 569450"/>
                  <a:gd name="connsiteY8" fmla="*/ 0 h 1041783"/>
                  <a:gd name="connsiteX9" fmla="*/ 523237 w 569450"/>
                  <a:gd name="connsiteY9" fmla="*/ 773539 h 10417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69450" h="1041783">
                    <a:moveTo>
                      <a:pt x="569450" y="1041783"/>
                    </a:moveTo>
                    <a:lnTo>
                      <a:pt x="0" y="1041783"/>
                    </a:lnTo>
                    <a:lnTo>
                      <a:pt x="52101" y="739362"/>
                    </a:lnTo>
                    <a:lnTo>
                      <a:pt x="155659" y="0"/>
                    </a:lnTo>
                    <a:lnTo>
                      <a:pt x="277981" y="0"/>
                    </a:lnTo>
                    <a:lnTo>
                      <a:pt x="277981" y="704754"/>
                    </a:lnTo>
                    <a:lnTo>
                      <a:pt x="292572" y="704754"/>
                    </a:lnTo>
                    <a:lnTo>
                      <a:pt x="292572" y="0"/>
                    </a:lnTo>
                    <a:lnTo>
                      <a:pt x="414893" y="0"/>
                    </a:lnTo>
                    <a:lnTo>
                      <a:pt x="523237" y="773539"/>
                    </a:lnTo>
                    <a:close/>
                  </a:path>
                </a:pathLst>
              </a:custGeom>
              <a:solidFill>
                <a:srgbClr val="70AD47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6" name="台形 529"/>
              <p:cNvSpPr/>
              <p:nvPr/>
            </p:nvSpPr>
            <p:spPr>
              <a:xfrm rot="10800000" flipV="1">
                <a:off x="6727245" y="4171308"/>
                <a:ext cx="120292" cy="564241"/>
              </a:xfrm>
              <a:custGeom>
                <a:avLst/>
                <a:gdLst>
                  <a:gd name="connsiteX0" fmla="*/ 0 w 120292"/>
                  <a:gd name="connsiteY0" fmla="*/ 451313 h 451313"/>
                  <a:gd name="connsiteX1" fmla="*/ 34837 w 120292"/>
                  <a:gd name="connsiteY1" fmla="*/ 0 h 451313"/>
                  <a:gd name="connsiteX2" fmla="*/ 85455 w 120292"/>
                  <a:gd name="connsiteY2" fmla="*/ 0 h 451313"/>
                  <a:gd name="connsiteX3" fmla="*/ 120292 w 120292"/>
                  <a:gd name="connsiteY3" fmla="*/ 451313 h 451313"/>
                  <a:gd name="connsiteX4" fmla="*/ 0 w 120292"/>
                  <a:gd name="connsiteY4" fmla="*/ 451313 h 451313"/>
                  <a:gd name="connsiteX0" fmla="*/ 0 w 120292"/>
                  <a:gd name="connsiteY0" fmla="*/ 451313 h 451313"/>
                  <a:gd name="connsiteX1" fmla="*/ 34837 w 120292"/>
                  <a:gd name="connsiteY1" fmla="*/ 0 h 451313"/>
                  <a:gd name="connsiteX2" fmla="*/ 85455 w 120292"/>
                  <a:gd name="connsiteY2" fmla="*/ 0 h 451313"/>
                  <a:gd name="connsiteX3" fmla="*/ 120292 w 120292"/>
                  <a:gd name="connsiteY3" fmla="*/ 451313 h 451313"/>
                  <a:gd name="connsiteX4" fmla="*/ 57150 w 120292"/>
                  <a:gd name="connsiteY4" fmla="*/ 448318 h 451313"/>
                  <a:gd name="connsiteX5" fmla="*/ 0 w 120292"/>
                  <a:gd name="connsiteY5" fmla="*/ 451313 h 451313"/>
                  <a:gd name="connsiteX0" fmla="*/ 0 w 120292"/>
                  <a:gd name="connsiteY0" fmla="*/ 451313 h 498324"/>
                  <a:gd name="connsiteX1" fmla="*/ 34837 w 120292"/>
                  <a:gd name="connsiteY1" fmla="*/ 0 h 498324"/>
                  <a:gd name="connsiteX2" fmla="*/ 85455 w 120292"/>
                  <a:gd name="connsiteY2" fmla="*/ 0 h 498324"/>
                  <a:gd name="connsiteX3" fmla="*/ 120292 w 120292"/>
                  <a:gd name="connsiteY3" fmla="*/ 451313 h 498324"/>
                  <a:gd name="connsiteX4" fmla="*/ 59531 w 120292"/>
                  <a:gd name="connsiteY4" fmla="*/ 498324 h 498324"/>
                  <a:gd name="connsiteX5" fmla="*/ 0 w 120292"/>
                  <a:gd name="connsiteY5" fmla="*/ 451313 h 4983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0292" h="498324">
                    <a:moveTo>
                      <a:pt x="0" y="451313"/>
                    </a:moveTo>
                    <a:lnTo>
                      <a:pt x="34837" y="0"/>
                    </a:lnTo>
                    <a:lnTo>
                      <a:pt x="85455" y="0"/>
                    </a:lnTo>
                    <a:lnTo>
                      <a:pt x="120292" y="451313"/>
                    </a:lnTo>
                    <a:lnTo>
                      <a:pt x="59531" y="498324"/>
                    </a:lnTo>
                    <a:lnTo>
                      <a:pt x="0" y="451313"/>
                    </a:lnTo>
                    <a:close/>
                  </a:path>
                </a:pathLst>
              </a:custGeom>
              <a:solidFill>
                <a:srgbClr val="5B9BD5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7" name="台形 76"/>
              <p:cNvSpPr/>
              <p:nvPr/>
            </p:nvSpPr>
            <p:spPr>
              <a:xfrm rot="10800000">
                <a:off x="6742721" y="4097334"/>
                <a:ext cx="89340" cy="73973"/>
              </a:xfrm>
              <a:prstGeom prst="trapezoid">
                <a:avLst/>
              </a:prstGeom>
              <a:solidFill>
                <a:srgbClr val="5B9BD5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8" name="フリーフォーム 77"/>
              <p:cNvSpPr/>
              <p:nvPr/>
            </p:nvSpPr>
            <p:spPr>
              <a:xfrm rot="10800000">
                <a:off x="6619332" y="4097336"/>
                <a:ext cx="336119" cy="106100"/>
              </a:xfrm>
              <a:custGeom>
                <a:avLst/>
                <a:gdLst>
                  <a:gd name="connsiteX0" fmla="*/ 336119 w 336119"/>
                  <a:gd name="connsiteY0" fmla="*/ 119063 h 119063"/>
                  <a:gd name="connsiteX1" fmla="*/ 184351 w 336119"/>
                  <a:gd name="connsiteY1" fmla="*/ 119063 h 119063"/>
                  <a:gd name="connsiteX2" fmla="*/ 151768 w 336119"/>
                  <a:gd name="connsiteY2" fmla="*/ 119063 h 119063"/>
                  <a:gd name="connsiteX3" fmla="*/ 0 w 336119"/>
                  <a:gd name="connsiteY3" fmla="*/ 119063 h 119063"/>
                  <a:gd name="connsiteX4" fmla="*/ 37407 w 336119"/>
                  <a:gd name="connsiteY4" fmla="*/ 0 h 119063"/>
                  <a:gd name="connsiteX5" fmla="*/ 168060 w 336119"/>
                  <a:gd name="connsiteY5" fmla="*/ 105863 h 119063"/>
                  <a:gd name="connsiteX6" fmla="*/ 298712 w 336119"/>
                  <a:gd name="connsiteY6" fmla="*/ 0 h 1190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36119" h="119063">
                    <a:moveTo>
                      <a:pt x="336119" y="119063"/>
                    </a:moveTo>
                    <a:lnTo>
                      <a:pt x="184351" y="119063"/>
                    </a:lnTo>
                    <a:lnTo>
                      <a:pt x="151768" y="119063"/>
                    </a:lnTo>
                    <a:lnTo>
                      <a:pt x="0" y="119063"/>
                    </a:lnTo>
                    <a:lnTo>
                      <a:pt x="37407" y="0"/>
                    </a:lnTo>
                    <a:lnTo>
                      <a:pt x="168060" y="105863"/>
                    </a:lnTo>
                    <a:lnTo>
                      <a:pt x="298712" y="0"/>
                    </a:lnTo>
                    <a:close/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9" name="正方形/長方形 78"/>
              <p:cNvSpPr/>
              <p:nvPr/>
            </p:nvSpPr>
            <p:spPr>
              <a:xfrm>
                <a:off x="6516543" y="4793987"/>
                <a:ext cx="526163" cy="52006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0" name="フリーフォーム 79"/>
              <p:cNvSpPr/>
              <p:nvPr/>
            </p:nvSpPr>
            <p:spPr>
              <a:xfrm rot="10800000">
                <a:off x="6492297" y="4097336"/>
                <a:ext cx="593730" cy="812572"/>
              </a:xfrm>
              <a:custGeom>
                <a:avLst/>
                <a:gdLst>
                  <a:gd name="connsiteX0" fmla="*/ 515838 w 635860"/>
                  <a:gd name="connsiteY0" fmla="*/ 812572 h 812572"/>
                  <a:gd name="connsiteX1" fmla="*/ 460529 w 635860"/>
                  <a:gd name="connsiteY1" fmla="*/ 812572 h 812572"/>
                  <a:gd name="connsiteX2" fmla="*/ 454239 w 635860"/>
                  <a:gd name="connsiteY2" fmla="*/ 812572 h 812572"/>
                  <a:gd name="connsiteX3" fmla="*/ 454277 w 635860"/>
                  <a:gd name="connsiteY3" fmla="*/ 811952 h 812572"/>
                  <a:gd name="connsiteX4" fmla="*/ 317930 w 635860"/>
                  <a:gd name="connsiteY4" fmla="*/ 364294 h 812572"/>
                  <a:gd name="connsiteX5" fmla="*/ 181583 w 635860"/>
                  <a:gd name="connsiteY5" fmla="*/ 811952 h 812572"/>
                  <a:gd name="connsiteX6" fmla="*/ 181621 w 635860"/>
                  <a:gd name="connsiteY6" fmla="*/ 812572 h 812572"/>
                  <a:gd name="connsiteX7" fmla="*/ 168217 w 635860"/>
                  <a:gd name="connsiteY7" fmla="*/ 812572 h 812572"/>
                  <a:gd name="connsiteX8" fmla="*/ 120022 w 635860"/>
                  <a:gd name="connsiteY8" fmla="*/ 812572 h 812572"/>
                  <a:gd name="connsiteX9" fmla="*/ 21065 w 635860"/>
                  <a:gd name="connsiteY9" fmla="*/ 711148 h 812572"/>
                  <a:gd name="connsiteX10" fmla="*/ 68414 w 635860"/>
                  <a:gd name="connsiteY10" fmla="*/ 111959 h 812572"/>
                  <a:gd name="connsiteX11" fmla="*/ 0 w 635860"/>
                  <a:gd name="connsiteY11" fmla="*/ 111959 h 812572"/>
                  <a:gd name="connsiteX12" fmla="*/ 166405 w 635860"/>
                  <a:gd name="connsiteY12" fmla="*/ 0 h 812572"/>
                  <a:gd name="connsiteX13" fmla="*/ 300557 w 635860"/>
                  <a:gd name="connsiteY13" fmla="*/ 90259 h 812572"/>
                  <a:gd name="connsiteX14" fmla="*/ 335304 w 635860"/>
                  <a:gd name="connsiteY14" fmla="*/ 90259 h 812572"/>
                  <a:gd name="connsiteX15" fmla="*/ 469455 w 635860"/>
                  <a:gd name="connsiteY15" fmla="*/ 0 h 812572"/>
                  <a:gd name="connsiteX16" fmla="*/ 635860 w 635860"/>
                  <a:gd name="connsiteY16" fmla="*/ 111959 h 812572"/>
                  <a:gd name="connsiteX17" fmla="*/ 585830 w 635860"/>
                  <a:gd name="connsiteY17" fmla="*/ 111959 h 812572"/>
                  <a:gd name="connsiteX18" fmla="*/ 614795 w 635860"/>
                  <a:gd name="connsiteY18" fmla="*/ 711148 h 812572"/>
                  <a:gd name="connsiteX19" fmla="*/ 515838 w 635860"/>
                  <a:gd name="connsiteY19" fmla="*/ 812572 h 812572"/>
                  <a:gd name="connsiteX0" fmla="*/ 515838 w 614795"/>
                  <a:gd name="connsiteY0" fmla="*/ 812572 h 812572"/>
                  <a:gd name="connsiteX1" fmla="*/ 460529 w 614795"/>
                  <a:gd name="connsiteY1" fmla="*/ 812572 h 812572"/>
                  <a:gd name="connsiteX2" fmla="*/ 454239 w 614795"/>
                  <a:gd name="connsiteY2" fmla="*/ 812572 h 812572"/>
                  <a:gd name="connsiteX3" fmla="*/ 454277 w 614795"/>
                  <a:gd name="connsiteY3" fmla="*/ 811952 h 812572"/>
                  <a:gd name="connsiteX4" fmla="*/ 317930 w 614795"/>
                  <a:gd name="connsiteY4" fmla="*/ 364294 h 812572"/>
                  <a:gd name="connsiteX5" fmla="*/ 181583 w 614795"/>
                  <a:gd name="connsiteY5" fmla="*/ 811952 h 812572"/>
                  <a:gd name="connsiteX6" fmla="*/ 181621 w 614795"/>
                  <a:gd name="connsiteY6" fmla="*/ 812572 h 812572"/>
                  <a:gd name="connsiteX7" fmla="*/ 168217 w 614795"/>
                  <a:gd name="connsiteY7" fmla="*/ 812572 h 812572"/>
                  <a:gd name="connsiteX8" fmla="*/ 120022 w 614795"/>
                  <a:gd name="connsiteY8" fmla="*/ 812572 h 812572"/>
                  <a:gd name="connsiteX9" fmla="*/ 21065 w 614795"/>
                  <a:gd name="connsiteY9" fmla="*/ 711148 h 812572"/>
                  <a:gd name="connsiteX10" fmla="*/ 68414 w 614795"/>
                  <a:gd name="connsiteY10" fmla="*/ 111959 h 812572"/>
                  <a:gd name="connsiteX11" fmla="*/ 0 w 614795"/>
                  <a:gd name="connsiteY11" fmla="*/ 111959 h 812572"/>
                  <a:gd name="connsiteX12" fmla="*/ 166405 w 614795"/>
                  <a:gd name="connsiteY12" fmla="*/ 0 h 812572"/>
                  <a:gd name="connsiteX13" fmla="*/ 300557 w 614795"/>
                  <a:gd name="connsiteY13" fmla="*/ 90259 h 812572"/>
                  <a:gd name="connsiteX14" fmla="*/ 335304 w 614795"/>
                  <a:gd name="connsiteY14" fmla="*/ 90259 h 812572"/>
                  <a:gd name="connsiteX15" fmla="*/ 469455 w 614795"/>
                  <a:gd name="connsiteY15" fmla="*/ 0 h 812572"/>
                  <a:gd name="connsiteX16" fmla="*/ 585830 w 614795"/>
                  <a:gd name="connsiteY16" fmla="*/ 111959 h 812572"/>
                  <a:gd name="connsiteX17" fmla="*/ 614795 w 614795"/>
                  <a:gd name="connsiteY17" fmla="*/ 711148 h 812572"/>
                  <a:gd name="connsiteX18" fmla="*/ 515838 w 614795"/>
                  <a:gd name="connsiteY18" fmla="*/ 812572 h 812572"/>
                  <a:gd name="connsiteX0" fmla="*/ 494773 w 593730"/>
                  <a:gd name="connsiteY0" fmla="*/ 812572 h 812572"/>
                  <a:gd name="connsiteX1" fmla="*/ 439464 w 593730"/>
                  <a:gd name="connsiteY1" fmla="*/ 812572 h 812572"/>
                  <a:gd name="connsiteX2" fmla="*/ 433174 w 593730"/>
                  <a:gd name="connsiteY2" fmla="*/ 812572 h 812572"/>
                  <a:gd name="connsiteX3" fmla="*/ 433212 w 593730"/>
                  <a:gd name="connsiteY3" fmla="*/ 811952 h 812572"/>
                  <a:gd name="connsiteX4" fmla="*/ 296865 w 593730"/>
                  <a:gd name="connsiteY4" fmla="*/ 364294 h 812572"/>
                  <a:gd name="connsiteX5" fmla="*/ 160518 w 593730"/>
                  <a:gd name="connsiteY5" fmla="*/ 811952 h 812572"/>
                  <a:gd name="connsiteX6" fmla="*/ 160556 w 593730"/>
                  <a:gd name="connsiteY6" fmla="*/ 812572 h 812572"/>
                  <a:gd name="connsiteX7" fmla="*/ 147152 w 593730"/>
                  <a:gd name="connsiteY7" fmla="*/ 812572 h 812572"/>
                  <a:gd name="connsiteX8" fmla="*/ 98957 w 593730"/>
                  <a:gd name="connsiteY8" fmla="*/ 812572 h 812572"/>
                  <a:gd name="connsiteX9" fmla="*/ 0 w 593730"/>
                  <a:gd name="connsiteY9" fmla="*/ 711148 h 812572"/>
                  <a:gd name="connsiteX10" fmla="*/ 47349 w 593730"/>
                  <a:gd name="connsiteY10" fmla="*/ 111959 h 812572"/>
                  <a:gd name="connsiteX11" fmla="*/ 145340 w 593730"/>
                  <a:gd name="connsiteY11" fmla="*/ 0 h 812572"/>
                  <a:gd name="connsiteX12" fmla="*/ 279492 w 593730"/>
                  <a:gd name="connsiteY12" fmla="*/ 90259 h 812572"/>
                  <a:gd name="connsiteX13" fmla="*/ 314239 w 593730"/>
                  <a:gd name="connsiteY13" fmla="*/ 90259 h 812572"/>
                  <a:gd name="connsiteX14" fmla="*/ 448390 w 593730"/>
                  <a:gd name="connsiteY14" fmla="*/ 0 h 812572"/>
                  <a:gd name="connsiteX15" fmla="*/ 564765 w 593730"/>
                  <a:gd name="connsiteY15" fmla="*/ 111959 h 812572"/>
                  <a:gd name="connsiteX16" fmla="*/ 593730 w 593730"/>
                  <a:gd name="connsiteY16" fmla="*/ 711148 h 812572"/>
                  <a:gd name="connsiteX17" fmla="*/ 494773 w 593730"/>
                  <a:gd name="connsiteY17" fmla="*/ 812572 h 812572"/>
                  <a:gd name="connsiteX0" fmla="*/ 494773 w 593730"/>
                  <a:gd name="connsiteY0" fmla="*/ 812572 h 812572"/>
                  <a:gd name="connsiteX1" fmla="*/ 439464 w 593730"/>
                  <a:gd name="connsiteY1" fmla="*/ 812572 h 812572"/>
                  <a:gd name="connsiteX2" fmla="*/ 433174 w 593730"/>
                  <a:gd name="connsiteY2" fmla="*/ 812572 h 812572"/>
                  <a:gd name="connsiteX3" fmla="*/ 433212 w 593730"/>
                  <a:gd name="connsiteY3" fmla="*/ 811952 h 812572"/>
                  <a:gd name="connsiteX4" fmla="*/ 296865 w 593730"/>
                  <a:gd name="connsiteY4" fmla="*/ 364294 h 812572"/>
                  <a:gd name="connsiteX5" fmla="*/ 160518 w 593730"/>
                  <a:gd name="connsiteY5" fmla="*/ 811952 h 812572"/>
                  <a:gd name="connsiteX6" fmla="*/ 160556 w 593730"/>
                  <a:gd name="connsiteY6" fmla="*/ 812572 h 812572"/>
                  <a:gd name="connsiteX7" fmla="*/ 147152 w 593730"/>
                  <a:gd name="connsiteY7" fmla="*/ 812572 h 812572"/>
                  <a:gd name="connsiteX8" fmla="*/ 98957 w 593730"/>
                  <a:gd name="connsiteY8" fmla="*/ 812572 h 812572"/>
                  <a:gd name="connsiteX9" fmla="*/ 0 w 593730"/>
                  <a:gd name="connsiteY9" fmla="*/ 711148 h 812572"/>
                  <a:gd name="connsiteX10" fmla="*/ 47349 w 593730"/>
                  <a:gd name="connsiteY10" fmla="*/ 111959 h 812572"/>
                  <a:gd name="connsiteX11" fmla="*/ 145340 w 593730"/>
                  <a:gd name="connsiteY11" fmla="*/ 0 h 812572"/>
                  <a:gd name="connsiteX12" fmla="*/ 279492 w 593730"/>
                  <a:gd name="connsiteY12" fmla="*/ 90259 h 812572"/>
                  <a:gd name="connsiteX13" fmla="*/ 448390 w 593730"/>
                  <a:gd name="connsiteY13" fmla="*/ 0 h 812572"/>
                  <a:gd name="connsiteX14" fmla="*/ 564765 w 593730"/>
                  <a:gd name="connsiteY14" fmla="*/ 111959 h 812572"/>
                  <a:gd name="connsiteX15" fmla="*/ 593730 w 593730"/>
                  <a:gd name="connsiteY15" fmla="*/ 711148 h 812572"/>
                  <a:gd name="connsiteX16" fmla="*/ 494773 w 593730"/>
                  <a:gd name="connsiteY16" fmla="*/ 812572 h 812572"/>
                  <a:gd name="connsiteX0" fmla="*/ 494773 w 593730"/>
                  <a:gd name="connsiteY0" fmla="*/ 812572 h 812572"/>
                  <a:gd name="connsiteX1" fmla="*/ 439464 w 593730"/>
                  <a:gd name="connsiteY1" fmla="*/ 812572 h 812572"/>
                  <a:gd name="connsiteX2" fmla="*/ 433174 w 593730"/>
                  <a:gd name="connsiteY2" fmla="*/ 812572 h 812572"/>
                  <a:gd name="connsiteX3" fmla="*/ 433212 w 593730"/>
                  <a:gd name="connsiteY3" fmla="*/ 811952 h 812572"/>
                  <a:gd name="connsiteX4" fmla="*/ 296865 w 593730"/>
                  <a:gd name="connsiteY4" fmla="*/ 364294 h 812572"/>
                  <a:gd name="connsiteX5" fmla="*/ 160518 w 593730"/>
                  <a:gd name="connsiteY5" fmla="*/ 811952 h 812572"/>
                  <a:gd name="connsiteX6" fmla="*/ 160556 w 593730"/>
                  <a:gd name="connsiteY6" fmla="*/ 812572 h 812572"/>
                  <a:gd name="connsiteX7" fmla="*/ 147152 w 593730"/>
                  <a:gd name="connsiteY7" fmla="*/ 812572 h 812572"/>
                  <a:gd name="connsiteX8" fmla="*/ 98957 w 593730"/>
                  <a:gd name="connsiteY8" fmla="*/ 812572 h 812572"/>
                  <a:gd name="connsiteX9" fmla="*/ 0 w 593730"/>
                  <a:gd name="connsiteY9" fmla="*/ 711148 h 812572"/>
                  <a:gd name="connsiteX10" fmla="*/ 47349 w 593730"/>
                  <a:gd name="connsiteY10" fmla="*/ 111959 h 812572"/>
                  <a:gd name="connsiteX11" fmla="*/ 145340 w 593730"/>
                  <a:gd name="connsiteY11" fmla="*/ 0 h 812572"/>
                  <a:gd name="connsiteX12" fmla="*/ 298542 w 593730"/>
                  <a:gd name="connsiteY12" fmla="*/ 59302 h 812572"/>
                  <a:gd name="connsiteX13" fmla="*/ 448390 w 593730"/>
                  <a:gd name="connsiteY13" fmla="*/ 0 h 812572"/>
                  <a:gd name="connsiteX14" fmla="*/ 564765 w 593730"/>
                  <a:gd name="connsiteY14" fmla="*/ 111959 h 812572"/>
                  <a:gd name="connsiteX15" fmla="*/ 593730 w 593730"/>
                  <a:gd name="connsiteY15" fmla="*/ 711148 h 812572"/>
                  <a:gd name="connsiteX16" fmla="*/ 494773 w 593730"/>
                  <a:gd name="connsiteY16" fmla="*/ 812572 h 8125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593730" h="812572">
                    <a:moveTo>
                      <a:pt x="494773" y="812572"/>
                    </a:moveTo>
                    <a:lnTo>
                      <a:pt x="439464" y="812572"/>
                    </a:lnTo>
                    <a:lnTo>
                      <a:pt x="433174" y="812572"/>
                    </a:lnTo>
                    <a:cubicBezTo>
                      <a:pt x="433187" y="812365"/>
                      <a:pt x="433199" y="812159"/>
                      <a:pt x="433212" y="811952"/>
                    </a:cubicBezTo>
                    <a:cubicBezTo>
                      <a:pt x="433212" y="564717"/>
                      <a:pt x="312783" y="364294"/>
                      <a:pt x="296865" y="364294"/>
                    </a:cubicBezTo>
                    <a:cubicBezTo>
                      <a:pt x="280946" y="364294"/>
                      <a:pt x="160518" y="564717"/>
                      <a:pt x="160518" y="811952"/>
                    </a:cubicBezTo>
                    <a:cubicBezTo>
                      <a:pt x="160531" y="812159"/>
                      <a:pt x="160543" y="812365"/>
                      <a:pt x="160556" y="812572"/>
                    </a:cubicBezTo>
                    <a:lnTo>
                      <a:pt x="147152" y="812572"/>
                    </a:lnTo>
                    <a:lnTo>
                      <a:pt x="98957" y="812572"/>
                    </a:lnTo>
                    <a:cubicBezTo>
                      <a:pt x="44305" y="812572"/>
                      <a:pt x="0" y="767162"/>
                      <a:pt x="0" y="711148"/>
                    </a:cubicBezTo>
                    <a:lnTo>
                      <a:pt x="47349" y="111959"/>
                    </a:lnTo>
                    <a:lnTo>
                      <a:pt x="145340" y="0"/>
                    </a:lnTo>
                    <a:lnTo>
                      <a:pt x="298542" y="59302"/>
                    </a:lnTo>
                    <a:lnTo>
                      <a:pt x="448390" y="0"/>
                    </a:lnTo>
                    <a:lnTo>
                      <a:pt x="564765" y="111959"/>
                    </a:lnTo>
                    <a:lnTo>
                      <a:pt x="593730" y="711148"/>
                    </a:lnTo>
                    <a:cubicBezTo>
                      <a:pt x="593730" y="767162"/>
                      <a:pt x="549425" y="812572"/>
                      <a:pt x="494773" y="812572"/>
                    </a:cubicBezTo>
                    <a:close/>
                  </a:path>
                </a:pathLst>
              </a:custGeom>
              <a:pattFill prst="dkVert">
                <a:fgClr>
                  <a:srgbClr val="E7E6E6">
                    <a:lumMod val="50000"/>
                  </a:srgbClr>
                </a:fgClr>
                <a:bgClr>
                  <a:sysClr val="windowText" lastClr="000000">
                    <a:lumMod val="65000"/>
                    <a:lumOff val="35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1" name="円/楕円 80"/>
              <p:cNvSpPr/>
              <p:nvPr/>
            </p:nvSpPr>
            <p:spPr>
              <a:xfrm>
                <a:off x="6765557" y="4613266"/>
                <a:ext cx="45719" cy="45719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2" name="円/楕円 81"/>
              <p:cNvSpPr/>
              <p:nvPr/>
            </p:nvSpPr>
            <p:spPr>
              <a:xfrm>
                <a:off x="6765557" y="4753760"/>
                <a:ext cx="45719" cy="45719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" name="フリーフォーム 82"/>
              <p:cNvSpPr/>
              <p:nvPr/>
            </p:nvSpPr>
            <p:spPr>
              <a:xfrm>
                <a:off x="6543007" y="5980211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25400 w 238328"/>
                  <a:gd name="connsiteY3" fmla="*/ 142875 h 142875"/>
                  <a:gd name="connsiteX4" fmla="*/ 0 w 238328"/>
                  <a:gd name="connsiteY4" fmla="*/ 117475 h 142875"/>
                  <a:gd name="connsiteX5" fmla="*/ 0 w 238328"/>
                  <a:gd name="connsiteY5" fmla="*/ 71438 h 142875"/>
                  <a:gd name="connsiteX6" fmla="*/ 71438 w 238328"/>
                  <a:gd name="connsiteY6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4" name="フリーフォーム 83"/>
              <p:cNvSpPr/>
              <p:nvPr/>
            </p:nvSpPr>
            <p:spPr>
              <a:xfrm>
                <a:off x="6781336" y="5980211"/>
                <a:ext cx="238329" cy="142875"/>
              </a:xfrm>
              <a:custGeom>
                <a:avLst/>
                <a:gdLst>
                  <a:gd name="connsiteX0" fmla="*/ 0 w 238329"/>
                  <a:gd name="connsiteY0" fmla="*/ 0 h 142875"/>
                  <a:gd name="connsiteX1" fmla="*/ 166891 w 238329"/>
                  <a:gd name="connsiteY1" fmla="*/ 0 h 142875"/>
                  <a:gd name="connsiteX2" fmla="*/ 238329 w 238329"/>
                  <a:gd name="connsiteY2" fmla="*/ 71438 h 142875"/>
                  <a:gd name="connsiteX3" fmla="*/ 238328 w 238329"/>
                  <a:gd name="connsiteY3" fmla="*/ 117475 h 142875"/>
                  <a:gd name="connsiteX4" fmla="*/ 212928 w 238329"/>
                  <a:gd name="connsiteY4" fmla="*/ 142875 h 142875"/>
                  <a:gd name="connsiteX5" fmla="*/ 0 w 238329"/>
                  <a:gd name="connsiteY5" fmla="*/ 142875 h 142875"/>
                  <a:gd name="connsiteX6" fmla="*/ 0 w 238329"/>
                  <a:gd name="connsiteY6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38329" h="142875">
                    <a:moveTo>
                      <a:pt x="0" y="0"/>
                    </a:moveTo>
                    <a:lnTo>
                      <a:pt x="166891" y="0"/>
                    </a:lnTo>
                    <a:cubicBezTo>
                      <a:pt x="206345" y="0"/>
                      <a:pt x="238329" y="31984"/>
                      <a:pt x="238329" y="71438"/>
                    </a:cubicBezTo>
                    <a:cubicBezTo>
                      <a:pt x="238329" y="86784"/>
                      <a:pt x="238328" y="102129"/>
                      <a:pt x="238328" y="117475"/>
                    </a:cubicBezTo>
                    <a:cubicBezTo>
                      <a:pt x="238328" y="131503"/>
                      <a:pt x="226956" y="142875"/>
                      <a:pt x="212928" y="142875"/>
                    </a:cubicBezTo>
                    <a:lnTo>
                      <a:pt x="0" y="142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5" name="角丸四角形 84"/>
              <p:cNvSpPr/>
              <p:nvPr/>
            </p:nvSpPr>
            <p:spPr>
              <a:xfrm>
                <a:off x="6654488" y="3687664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6" name="角丸四角形 85"/>
              <p:cNvSpPr/>
              <p:nvPr/>
            </p:nvSpPr>
            <p:spPr>
              <a:xfrm>
                <a:off x="6852804" y="3687664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64" name="フリーフォーム 63"/>
            <p:cNvSpPr/>
            <p:nvPr/>
          </p:nvSpPr>
          <p:spPr>
            <a:xfrm rot="5086986">
              <a:off x="6650383" y="3437827"/>
              <a:ext cx="242752" cy="293171"/>
            </a:xfrm>
            <a:custGeom>
              <a:avLst/>
              <a:gdLst>
                <a:gd name="connsiteX0" fmla="*/ 671382 w 1159475"/>
                <a:gd name="connsiteY0" fmla="*/ 0 h 1400297"/>
                <a:gd name="connsiteX1" fmla="*/ 764597 w 1159475"/>
                <a:gd name="connsiteY1" fmla="*/ 93215 h 1400297"/>
                <a:gd name="connsiteX2" fmla="*/ 764597 w 1159475"/>
                <a:gd name="connsiteY2" fmla="*/ 696590 h 1400297"/>
                <a:gd name="connsiteX3" fmla="*/ 794859 w 1159475"/>
                <a:gd name="connsiteY3" fmla="*/ 696590 h 1400297"/>
                <a:gd name="connsiteX4" fmla="*/ 794859 w 1159475"/>
                <a:gd name="connsiteY4" fmla="*/ 174177 h 1400297"/>
                <a:gd name="connsiteX5" fmla="*/ 888074 w 1159475"/>
                <a:gd name="connsiteY5" fmla="*/ 80962 h 1400297"/>
                <a:gd name="connsiteX6" fmla="*/ 981289 w 1159475"/>
                <a:gd name="connsiteY6" fmla="*/ 174177 h 1400297"/>
                <a:gd name="connsiteX7" fmla="*/ 981289 w 1159475"/>
                <a:gd name="connsiteY7" fmla="*/ 696590 h 1400297"/>
                <a:gd name="connsiteX8" fmla="*/ 1009170 w 1159475"/>
                <a:gd name="connsiteY8" fmla="*/ 696590 h 1400297"/>
                <a:gd name="connsiteX9" fmla="*/ 1009170 w 1159475"/>
                <a:gd name="connsiteY9" fmla="*/ 389600 h 1400297"/>
                <a:gd name="connsiteX10" fmla="*/ 1055069 w 1159475"/>
                <a:gd name="connsiteY10" fmla="*/ 320354 h 1400297"/>
                <a:gd name="connsiteX11" fmla="*/ 1084321 w 1159475"/>
                <a:gd name="connsiteY11" fmla="*/ 314449 h 1400297"/>
                <a:gd name="connsiteX12" fmla="*/ 1113573 w 1159475"/>
                <a:gd name="connsiteY12" fmla="*/ 320354 h 1400297"/>
                <a:gd name="connsiteX13" fmla="*/ 1159471 w 1159475"/>
                <a:gd name="connsiteY13" fmla="*/ 389600 h 1400297"/>
                <a:gd name="connsiteX14" fmla="*/ 1159471 w 1159475"/>
                <a:gd name="connsiteY14" fmla="*/ 797449 h 1400297"/>
                <a:gd name="connsiteX15" fmla="*/ 1159475 w 1159475"/>
                <a:gd name="connsiteY15" fmla="*/ 797466 h 1400297"/>
                <a:gd name="connsiteX16" fmla="*/ 1159475 w 1159475"/>
                <a:gd name="connsiteY16" fmla="*/ 1048443 h 1400297"/>
                <a:gd name="connsiteX17" fmla="*/ 807621 w 1159475"/>
                <a:gd name="connsiteY17" fmla="*/ 1400297 h 1400297"/>
                <a:gd name="connsiteX18" fmla="*/ 713802 w 1159475"/>
                <a:gd name="connsiteY18" fmla="*/ 1400297 h 1400297"/>
                <a:gd name="connsiteX19" fmla="*/ 369096 w 1159475"/>
                <a:gd name="connsiteY19" fmla="*/ 1119354 h 1400297"/>
                <a:gd name="connsiteX20" fmla="*/ 363914 w 1159475"/>
                <a:gd name="connsiteY20" fmla="*/ 1067950 h 1400297"/>
                <a:gd name="connsiteX21" fmla="*/ 32099 w 1159475"/>
                <a:gd name="connsiteY21" fmla="*/ 736134 h 1400297"/>
                <a:gd name="connsiteX22" fmla="*/ 8025 w 1159475"/>
                <a:gd name="connsiteY22" fmla="*/ 617398 h 1400297"/>
                <a:gd name="connsiteX23" fmla="*/ 32099 w 1159475"/>
                <a:gd name="connsiteY23" fmla="*/ 581144 h 1400297"/>
                <a:gd name="connsiteX24" fmla="*/ 68353 w 1159475"/>
                <a:gd name="connsiteY24" fmla="*/ 557070 h 1400297"/>
                <a:gd name="connsiteX25" fmla="*/ 187089 w 1159475"/>
                <a:gd name="connsiteY25" fmla="*/ 581144 h 1400297"/>
                <a:gd name="connsiteX26" fmla="*/ 363853 w 1159475"/>
                <a:gd name="connsiteY26" fmla="*/ 757908 h 1400297"/>
                <a:gd name="connsiteX27" fmla="*/ 363853 w 1159475"/>
                <a:gd name="connsiteY27" fmla="*/ 210413 h 1400297"/>
                <a:gd name="connsiteX28" fmla="*/ 457068 w 1159475"/>
                <a:gd name="connsiteY28" fmla="*/ 117198 h 1400297"/>
                <a:gd name="connsiteX29" fmla="*/ 550283 w 1159475"/>
                <a:gd name="connsiteY29" fmla="*/ 210413 h 1400297"/>
                <a:gd name="connsiteX30" fmla="*/ 550283 w 1159475"/>
                <a:gd name="connsiteY30" fmla="*/ 696590 h 1400297"/>
                <a:gd name="connsiteX31" fmla="*/ 578167 w 1159475"/>
                <a:gd name="connsiteY31" fmla="*/ 696590 h 1400297"/>
                <a:gd name="connsiteX32" fmla="*/ 578167 w 1159475"/>
                <a:gd name="connsiteY32" fmla="*/ 93215 h 1400297"/>
                <a:gd name="connsiteX33" fmla="*/ 671382 w 1159475"/>
                <a:gd name="connsiteY33" fmla="*/ 0 h 14002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59475" h="1400297">
                  <a:moveTo>
                    <a:pt x="671382" y="0"/>
                  </a:moveTo>
                  <a:cubicBezTo>
                    <a:pt x="722863" y="0"/>
                    <a:pt x="764597" y="41734"/>
                    <a:pt x="764597" y="93215"/>
                  </a:cubicBezTo>
                  <a:lnTo>
                    <a:pt x="764597" y="696590"/>
                  </a:lnTo>
                  <a:lnTo>
                    <a:pt x="794859" y="696590"/>
                  </a:lnTo>
                  <a:lnTo>
                    <a:pt x="794859" y="174177"/>
                  </a:lnTo>
                  <a:cubicBezTo>
                    <a:pt x="794859" y="122696"/>
                    <a:pt x="836593" y="80962"/>
                    <a:pt x="888074" y="80962"/>
                  </a:cubicBezTo>
                  <a:cubicBezTo>
                    <a:pt x="939555" y="80962"/>
                    <a:pt x="981289" y="122696"/>
                    <a:pt x="981289" y="174177"/>
                  </a:cubicBezTo>
                  <a:lnTo>
                    <a:pt x="981289" y="696590"/>
                  </a:lnTo>
                  <a:lnTo>
                    <a:pt x="1009170" y="696590"/>
                  </a:lnTo>
                  <a:lnTo>
                    <a:pt x="1009170" y="389600"/>
                  </a:lnTo>
                  <a:cubicBezTo>
                    <a:pt x="1009170" y="358471"/>
                    <a:pt x="1028096" y="331763"/>
                    <a:pt x="1055069" y="320354"/>
                  </a:cubicBezTo>
                  <a:lnTo>
                    <a:pt x="1084321" y="314449"/>
                  </a:lnTo>
                  <a:lnTo>
                    <a:pt x="1113573" y="320354"/>
                  </a:lnTo>
                  <a:cubicBezTo>
                    <a:pt x="1140545" y="331763"/>
                    <a:pt x="1159471" y="358471"/>
                    <a:pt x="1159471" y="389600"/>
                  </a:cubicBezTo>
                  <a:lnTo>
                    <a:pt x="1159471" y="797449"/>
                  </a:lnTo>
                  <a:lnTo>
                    <a:pt x="1159475" y="797466"/>
                  </a:lnTo>
                  <a:lnTo>
                    <a:pt x="1159475" y="1048443"/>
                  </a:lnTo>
                  <a:cubicBezTo>
                    <a:pt x="1159475" y="1242767"/>
                    <a:pt x="1001945" y="1400297"/>
                    <a:pt x="807621" y="1400297"/>
                  </a:cubicBezTo>
                  <a:lnTo>
                    <a:pt x="713802" y="1400297"/>
                  </a:lnTo>
                  <a:cubicBezTo>
                    <a:pt x="543768" y="1400297"/>
                    <a:pt x="401905" y="1279688"/>
                    <a:pt x="369096" y="1119354"/>
                  </a:cubicBezTo>
                  <a:lnTo>
                    <a:pt x="363914" y="1067950"/>
                  </a:lnTo>
                  <a:lnTo>
                    <a:pt x="32099" y="736134"/>
                  </a:lnTo>
                  <a:cubicBezTo>
                    <a:pt x="0" y="704035"/>
                    <a:pt x="-8025" y="656977"/>
                    <a:pt x="8025" y="617398"/>
                  </a:cubicBezTo>
                  <a:lnTo>
                    <a:pt x="32099" y="581144"/>
                  </a:lnTo>
                  <a:lnTo>
                    <a:pt x="68353" y="557070"/>
                  </a:lnTo>
                  <a:cubicBezTo>
                    <a:pt x="107932" y="541020"/>
                    <a:pt x="154990" y="549045"/>
                    <a:pt x="187089" y="581144"/>
                  </a:cubicBezTo>
                  <a:lnTo>
                    <a:pt x="363853" y="757908"/>
                  </a:lnTo>
                  <a:lnTo>
                    <a:pt x="363853" y="210413"/>
                  </a:lnTo>
                  <a:cubicBezTo>
                    <a:pt x="363853" y="158932"/>
                    <a:pt x="405587" y="117198"/>
                    <a:pt x="457068" y="117198"/>
                  </a:cubicBezTo>
                  <a:cubicBezTo>
                    <a:pt x="508549" y="117198"/>
                    <a:pt x="550283" y="158932"/>
                    <a:pt x="550283" y="210413"/>
                  </a:cubicBezTo>
                  <a:lnTo>
                    <a:pt x="550283" y="696590"/>
                  </a:lnTo>
                  <a:lnTo>
                    <a:pt x="578167" y="696590"/>
                  </a:lnTo>
                  <a:lnTo>
                    <a:pt x="578167" y="93215"/>
                  </a:lnTo>
                  <a:cubicBezTo>
                    <a:pt x="578167" y="41734"/>
                    <a:pt x="619901" y="0"/>
                    <a:pt x="671382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5" name="片側の 2 つの角を丸めた四角形 440"/>
            <p:cNvSpPr/>
            <p:nvPr/>
          </p:nvSpPr>
          <p:spPr>
            <a:xfrm rot="14400000">
              <a:off x="6274161" y="3674212"/>
              <a:ext cx="480578" cy="534819"/>
            </a:xfrm>
            <a:custGeom>
              <a:avLst/>
              <a:gdLst>
                <a:gd name="connsiteX0" fmla="*/ 2424 w 514044"/>
                <a:gd name="connsiteY0" fmla="*/ 185326 h 534819"/>
                <a:gd name="connsiteX1" fmla="*/ 52379 w 514044"/>
                <a:gd name="connsiteY1" fmla="*/ 98801 h 534819"/>
                <a:gd name="connsiteX2" fmla="*/ 412485 w 514044"/>
                <a:gd name="connsiteY2" fmla="*/ 2311 h 534819"/>
                <a:gd name="connsiteX3" fmla="*/ 449937 w 514044"/>
                <a:gd name="connsiteY3" fmla="*/ 3810 h 534819"/>
                <a:gd name="connsiteX4" fmla="*/ 514044 w 514044"/>
                <a:gd name="connsiteY4" fmla="*/ 74042 h 534819"/>
                <a:gd name="connsiteX5" fmla="*/ 514044 w 514044"/>
                <a:gd name="connsiteY5" fmla="*/ 534819 h 534819"/>
                <a:gd name="connsiteX6" fmla="*/ 370480 w 514044"/>
                <a:gd name="connsiteY6" fmla="*/ 534819 h 534819"/>
                <a:gd name="connsiteX7" fmla="*/ 370480 w 514044"/>
                <a:gd name="connsiteY7" fmla="*/ 159845 h 534819"/>
                <a:gd name="connsiteX8" fmla="*/ 88949 w 514044"/>
                <a:gd name="connsiteY8" fmla="*/ 235281 h 534819"/>
                <a:gd name="connsiteX9" fmla="*/ 93864 w 514044"/>
                <a:gd name="connsiteY9" fmla="*/ 276766 h 534819"/>
                <a:gd name="connsiteX0" fmla="*/ 6471 w 468136"/>
                <a:gd name="connsiteY0" fmla="*/ 98801 h 534819"/>
                <a:gd name="connsiteX1" fmla="*/ 366577 w 468136"/>
                <a:gd name="connsiteY1" fmla="*/ 2311 h 534819"/>
                <a:gd name="connsiteX2" fmla="*/ 404029 w 468136"/>
                <a:gd name="connsiteY2" fmla="*/ 3810 h 534819"/>
                <a:gd name="connsiteX3" fmla="*/ 468136 w 468136"/>
                <a:gd name="connsiteY3" fmla="*/ 74042 h 534819"/>
                <a:gd name="connsiteX4" fmla="*/ 468136 w 468136"/>
                <a:gd name="connsiteY4" fmla="*/ 534819 h 534819"/>
                <a:gd name="connsiteX5" fmla="*/ 324572 w 468136"/>
                <a:gd name="connsiteY5" fmla="*/ 534819 h 534819"/>
                <a:gd name="connsiteX6" fmla="*/ 324572 w 468136"/>
                <a:gd name="connsiteY6" fmla="*/ 159845 h 534819"/>
                <a:gd name="connsiteX7" fmla="*/ 43041 w 468136"/>
                <a:gd name="connsiteY7" fmla="*/ 235281 h 534819"/>
                <a:gd name="connsiteX8" fmla="*/ 47956 w 468136"/>
                <a:gd name="connsiteY8" fmla="*/ 276766 h 534819"/>
                <a:gd name="connsiteX0" fmla="*/ 0 w 461665"/>
                <a:gd name="connsiteY0" fmla="*/ 98801 h 534819"/>
                <a:gd name="connsiteX1" fmla="*/ 360106 w 461665"/>
                <a:gd name="connsiteY1" fmla="*/ 2311 h 534819"/>
                <a:gd name="connsiteX2" fmla="*/ 397558 w 461665"/>
                <a:gd name="connsiteY2" fmla="*/ 3810 h 534819"/>
                <a:gd name="connsiteX3" fmla="*/ 461665 w 461665"/>
                <a:gd name="connsiteY3" fmla="*/ 74042 h 534819"/>
                <a:gd name="connsiteX4" fmla="*/ 461665 w 461665"/>
                <a:gd name="connsiteY4" fmla="*/ 534819 h 534819"/>
                <a:gd name="connsiteX5" fmla="*/ 318101 w 461665"/>
                <a:gd name="connsiteY5" fmla="*/ 534819 h 534819"/>
                <a:gd name="connsiteX6" fmla="*/ 318101 w 461665"/>
                <a:gd name="connsiteY6" fmla="*/ 159845 h 534819"/>
                <a:gd name="connsiteX7" fmla="*/ 36570 w 461665"/>
                <a:gd name="connsiteY7" fmla="*/ 235281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72050 w 497145"/>
                <a:gd name="connsiteY7" fmla="*/ 235281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85061 w 497145"/>
                <a:gd name="connsiteY7" fmla="*/ 231794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85061 w 497145"/>
                <a:gd name="connsiteY7" fmla="*/ 231794 h 534819"/>
                <a:gd name="connsiteX8" fmla="*/ 0 w 497145"/>
                <a:gd name="connsiteY8" fmla="*/ 106913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85061 w 497145"/>
                <a:gd name="connsiteY7" fmla="*/ 231794 h 534819"/>
                <a:gd name="connsiteX8" fmla="*/ 46073 w 497145"/>
                <a:gd name="connsiteY8" fmla="*/ 179460 h 534819"/>
                <a:gd name="connsiteX9" fmla="*/ 0 w 497145"/>
                <a:gd name="connsiteY9" fmla="*/ 106913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85061 w 497145"/>
                <a:gd name="connsiteY7" fmla="*/ 231794 h 534819"/>
                <a:gd name="connsiteX8" fmla="*/ 103137 w 497145"/>
                <a:gd name="connsiteY8" fmla="*/ 153013 h 534819"/>
                <a:gd name="connsiteX9" fmla="*/ 0 w 497145"/>
                <a:gd name="connsiteY9" fmla="*/ 106913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85061 w 497145"/>
                <a:gd name="connsiteY7" fmla="*/ 231794 h 534819"/>
                <a:gd name="connsiteX8" fmla="*/ 82761 w 497145"/>
                <a:gd name="connsiteY8" fmla="*/ 165445 h 534819"/>
                <a:gd name="connsiteX9" fmla="*/ 0 w 497145"/>
                <a:gd name="connsiteY9" fmla="*/ 106913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85061 w 497145"/>
                <a:gd name="connsiteY7" fmla="*/ 231794 h 534819"/>
                <a:gd name="connsiteX8" fmla="*/ 82761 w 497145"/>
                <a:gd name="connsiteY8" fmla="*/ 165445 h 534819"/>
                <a:gd name="connsiteX9" fmla="*/ 0 w 497145"/>
                <a:gd name="connsiteY9" fmla="*/ 106913 h 534819"/>
                <a:gd name="connsiteX0" fmla="*/ 0 w 480578"/>
                <a:gd name="connsiteY0" fmla="*/ 101079 h 534819"/>
                <a:gd name="connsiteX1" fmla="*/ 379019 w 480578"/>
                <a:gd name="connsiteY1" fmla="*/ 2311 h 534819"/>
                <a:gd name="connsiteX2" fmla="*/ 416471 w 480578"/>
                <a:gd name="connsiteY2" fmla="*/ 3810 h 534819"/>
                <a:gd name="connsiteX3" fmla="*/ 480578 w 480578"/>
                <a:gd name="connsiteY3" fmla="*/ 74042 h 534819"/>
                <a:gd name="connsiteX4" fmla="*/ 480578 w 480578"/>
                <a:gd name="connsiteY4" fmla="*/ 534819 h 534819"/>
                <a:gd name="connsiteX5" fmla="*/ 337014 w 480578"/>
                <a:gd name="connsiteY5" fmla="*/ 534819 h 534819"/>
                <a:gd name="connsiteX6" fmla="*/ 337014 w 480578"/>
                <a:gd name="connsiteY6" fmla="*/ 159845 h 534819"/>
                <a:gd name="connsiteX7" fmla="*/ 68494 w 480578"/>
                <a:gd name="connsiteY7" fmla="*/ 231794 h 534819"/>
                <a:gd name="connsiteX8" fmla="*/ 66194 w 480578"/>
                <a:gd name="connsiteY8" fmla="*/ 165445 h 534819"/>
                <a:gd name="connsiteX9" fmla="*/ 0 w 480578"/>
                <a:gd name="connsiteY9" fmla="*/ 101079 h 534819"/>
                <a:gd name="connsiteX0" fmla="*/ 0 w 480578"/>
                <a:gd name="connsiteY0" fmla="*/ 101079 h 534819"/>
                <a:gd name="connsiteX1" fmla="*/ 379019 w 480578"/>
                <a:gd name="connsiteY1" fmla="*/ 2311 h 534819"/>
                <a:gd name="connsiteX2" fmla="*/ 416471 w 480578"/>
                <a:gd name="connsiteY2" fmla="*/ 3810 h 534819"/>
                <a:gd name="connsiteX3" fmla="*/ 480578 w 480578"/>
                <a:gd name="connsiteY3" fmla="*/ 74042 h 534819"/>
                <a:gd name="connsiteX4" fmla="*/ 480578 w 480578"/>
                <a:gd name="connsiteY4" fmla="*/ 534819 h 534819"/>
                <a:gd name="connsiteX5" fmla="*/ 337014 w 480578"/>
                <a:gd name="connsiteY5" fmla="*/ 534819 h 534819"/>
                <a:gd name="connsiteX6" fmla="*/ 337014 w 480578"/>
                <a:gd name="connsiteY6" fmla="*/ 159845 h 534819"/>
                <a:gd name="connsiteX7" fmla="*/ 83410 w 480578"/>
                <a:gd name="connsiteY7" fmla="*/ 225009 h 534819"/>
                <a:gd name="connsiteX8" fmla="*/ 66194 w 480578"/>
                <a:gd name="connsiteY8" fmla="*/ 165445 h 534819"/>
                <a:gd name="connsiteX9" fmla="*/ 0 w 480578"/>
                <a:gd name="connsiteY9" fmla="*/ 101079 h 534819"/>
                <a:gd name="connsiteX0" fmla="*/ 0 w 480578"/>
                <a:gd name="connsiteY0" fmla="*/ 101079 h 534819"/>
                <a:gd name="connsiteX1" fmla="*/ 379019 w 480578"/>
                <a:gd name="connsiteY1" fmla="*/ 2311 h 534819"/>
                <a:gd name="connsiteX2" fmla="*/ 416471 w 480578"/>
                <a:gd name="connsiteY2" fmla="*/ 3810 h 534819"/>
                <a:gd name="connsiteX3" fmla="*/ 480578 w 480578"/>
                <a:gd name="connsiteY3" fmla="*/ 74042 h 534819"/>
                <a:gd name="connsiteX4" fmla="*/ 480578 w 480578"/>
                <a:gd name="connsiteY4" fmla="*/ 534819 h 534819"/>
                <a:gd name="connsiteX5" fmla="*/ 337014 w 480578"/>
                <a:gd name="connsiteY5" fmla="*/ 534819 h 534819"/>
                <a:gd name="connsiteX6" fmla="*/ 337014 w 480578"/>
                <a:gd name="connsiteY6" fmla="*/ 159845 h 534819"/>
                <a:gd name="connsiteX7" fmla="*/ 77253 w 480578"/>
                <a:gd name="connsiteY7" fmla="*/ 228053 h 534819"/>
                <a:gd name="connsiteX8" fmla="*/ 66194 w 480578"/>
                <a:gd name="connsiteY8" fmla="*/ 165445 h 534819"/>
                <a:gd name="connsiteX9" fmla="*/ 0 w 480578"/>
                <a:gd name="connsiteY9" fmla="*/ 101079 h 534819"/>
                <a:gd name="connsiteX0" fmla="*/ 0 w 480578"/>
                <a:gd name="connsiteY0" fmla="*/ 101079 h 534819"/>
                <a:gd name="connsiteX1" fmla="*/ 379019 w 480578"/>
                <a:gd name="connsiteY1" fmla="*/ 2311 h 534819"/>
                <a:gd name="connsiteX2" fmla="*/ 416471 w 480578"/>
                <a:gd name="connsiteY2" fmla="*/ 3810 h 534819"/>
                <a:gd name="connsiteX3" fmla="*/ 480578 w 480578"/>
                <a:gd name="connsiteY3" fmla="*/ 74042 h 534819"/>
                <a:gd name="connsiteX4" fmla="*/ 480578 w 480578"/>
                <a:gd name="connsiteY4" fmla="*/ 534819 h 534819"/>
                <a:gd name="connsiteX5" fmla="*/ 337014 w 480578"/>
                <a:gd name="connsiteY5" fmla="*/ 534819 h 534819"/>
                <a:gd name="connsiteX6" fmla="*/ 337014 w 480578"/>
                <a:gd name="connsiteY6" fmla="*/ 159845 h 534819"/>
                <a:gd name="connsiteX7" fmla="*/ 77253 w 480578"/>
                <a:gd name="connsiteY7" fmla="*/ 228053 h 534819"/>
                <a:gd name="connsiteX8" fmla="*/ 66194 w 480578"/>
                <a:gd name="connsiteY8" fmla="*/ 165445 h 534819"/>
                <a:gd name="connsiteX9" fmla="*/ 0 w 480578"/>
                <a:gd name="connsiteY9" fmla="*/ 101079 h 5348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480578" h="534819">
                  <a:moveTo>
                    <a:pt x="0" y="101079"/>
                  </a:moveTo>
                  <a:lnTo>
                    <a:pt x="379019" y="2311"/>
                  </a:lnTo>
                  <a:cubicBezTo>
                    <a:pt x="391887" y="-1137"/>
                    <a:pt x="404878" y="-800"/>
                    <a:pt x="416471" y="3810"/>
                  </a:cubicBezTo>
                  <a:cubicBezTo>
                    <a:pt x="452570" y="6565"/>
                    <a:pt x="480578" y="37033"/>
                    <a:pt x="480578" y="74042"/>
                  </a:cubicBezTo>
                  <a:lnTo>
                    <a:pt x="480578" y="534819"/>
                  </a:lnTo>
                  <a:lnTo>
                    <a:pt x="337014" y="534819"/>
                  </a:lnTo>
                  <a:lnTo>
                    <a:pt x="337014" y="159845"/>
                  </a:lnTo>
                  <a:lnTo>
                    <a:pt x="77253" y="228053"/>
                  </a:lnTo>
                  <a:cubicBezTo>
                    <a:pt x="76486" y="205937"/>
                    <a:pt x="83950" y="204822"/>
                    <a:pt x="66194" y="165445"/>
                  </a:cubicBezTo>
                  <a:cubicBezTo>
                    <a:pt x="48438" y="126068"/>
                    <a:pt x="27587" y="120590"/>
                    <a:pt x="0" y="101079"/>
                  </a:cubicBezTo>
                  <a:close/>
                </a:path>
              </a:pathLst>
            </a:custGeom>
            <a:solidFill>
              <a:srgbClr val="FFC000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87" name="グループ化 86"/>
          <p:cNvGrpSpPr/>
          <p:nvPr/>
        </p:nvGrpSpPr>
        <p:grpSpPr>
          <a:xfrm>
            <a:off x="4638163" y="798376"/>
            <a:ext cx="652154" cy="1631039"/>
            <a:chOff x="4399747" y="3463037"/>
            <a:chExt cx="1063593" cy="2660049"/>
          </a:xfrm>
        </p:grpSpPr>
        <p:grpSp>
          <p:nvGrpSpPr>
            <p:cNvPr id="88" name="グループ化 87"/>
            <p:cNvGrpSpPr/>
            <p:nvPr/>
          </p:nvGrpSpPr>
          <p:grpSpPr>
            <a:xfrm>
              <a:off x="4598375" y="3473822"/>
              <a:ext cx="864965" cy="2649264"/>
              <a:chOff x="4598375" y="3473822"/>
              <a:chExt cx="864965" cy="2649264"/>
            </a:xfrm>
          </p:grpSpPr>
          <p:sp>
            <p:nvSpPr>
              <p:cNvPr id="91" name="星 24 90"/>
              <p:cNvSpPr/>
              <p:nvPr/>
            </p:nvSpPr>
            <p:spPr>
              <a:xfrm>
                <a:off x="4702455" y="3473822"/>
                <a:ext cx="480409" cy="489585"/>
              </a:xfrm>
              <a:prstGeom prst="star24">
                <a:avLst>
                  <a:gd name="adj" fmla="val 47257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2" name="円/楕円 91"/>
              <p:cNvSpPr/>
              <p:nvPr/>
            </p:nvSpPr>
            <p:spPr>
              <a:xfrm rot="900000" flipH="1">
                <a:off x="5103118" y="3757886"/>
                <a:ext cx="81367" cy="125751"/>
              </a:xfrm>
              <a:prstGeom prst="ellipse">
                <a:avLst/>
              </a:prstGeom>
              <a:solidFill>
                <a:srgbClr val="ED7D31">
                  <a:lumMod val="40000"/>
                  <a:lumOff val="6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3" name="円/楕円 92"/>
              <p:cNvSpPr/>
              <p:nvPr/>
            </p:nvSpPr>
            <p:spPr>
              <a:xfrm rot="20700000">
                <a:off x="4697971" y="3757887"/>
                <a:ext cx="81367" cy="125751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4" name="台形 93"/>
              <p:cNvSpPr/>
              <p:nvPr/>
            </p:nvSpPr>
            <p:spPr>
              <a:xfrm>
                <a:off x="4853481" y="3957744"/>
                <a:ext cx="174625" cy="180975"/>
              </a:xfrm>
              <a:prstGeom prst="trapezoid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5" name="台形 94"/>
              <p:cNvSpPr/>
              <p:nvPr/>
            </p:nvSpPr>
            <p:spPr>
              <a:xfrm rot="10800000">
                <a:off x="4778788" y="4097910"/>
                <a:ext cx="336120" cy="585742"/>
              </a:xfrm>
              <a:prstGeom prst="trapezoid">
                <a:avLst>
                  <a:gd name="adj" fmla="val 37044"/>
                </a:avLst>
              </a:prstGeom>
              <a:solidFill>
                <a:srgbClr val="ED7D31">
                  <a:lumMod val="40000"/>
                  <a:lumOff val="6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6" name="フリーフォーム 95"/>
              <p:cNvSpPr/>
              <p:nvPr/>
            </p:nvSpPr>
            <p:spPr>
              <a:xfrm rot="20700000">
                <a:off x="5221048" y="5013096"/>
                <a:ext cx="242292" cy="266783"/>
              </a:xfrm>
              <a:custGeom>
                <a:avLst/>
                <a:gdLst>
                  <a:gd name="connsiteX0" fmla="*/ 548191 w 1053558"/>
                  <a:gd name="connsiteY0" fmla="*/ 0 h 1160050"/>
                  <a:gd name="connsiteX1" fmla="*/ 603898 w 1053558"/>
                  <a:gd name="connsiteY1" fmla="*/ 0 h 1160050"/>
                  <a:gd name="connsiteX2" fmla="*/ 888019 w 1053558"/>
                  <a:gd name="connsiteY2" fmla="*/ 284122 h 1160050"/>
                  <a:gd name="connsiteX3" fmla="*/ 888018 w 1053558"/>
                  <a:gd name="connsiteY3" fmla="*/ 519599 h 1160050"/>
                  <a:gd name="connsiteX4" fmla="*/ 1044877 w 1053558"/>
                  <a:gd name="connsiteY4" fmla="*/ 791774 h 1160050"/>
                  <a:gd name="connsiteX5" fmla="*/ 1021051 w 1053558"/>
                  <a:gd name="connsiteY5" fmla="*/ 880419 h 1160050"/>
                  <a:gd name="connsiteX6" fmla="*/ 932405 w 1053558"/>
                  <a:gd name="connsiteY6" fmla="*/ 856592 h 1160050"/>
                  <a:gd name="connsiteX7" fmla="*/ 766226 w 1053558"/>
                  <a:gd name="connsiteY7" fmla="*/ 568242 h 1160050"/>
                  <a:gd name="connsiteX8" fmla="*/ 757081 w 1053558"/>
                  <a:gd name="connsiteY8" fmla="*/ 568242 h 1160050"/>
                  <a:gd name="connsiteX9" fmla="*/ 829280 w 1053558"/>
                  <a:gd name="connsiteY9" fmla="*/ 981260 h 1160050"/>
                  <a:gd name="connsiteX10" fmla="*/ 776520 w 1053558"/>
                  <a:gd name="connsiteY10" fmla="*/ 1056372 h 1160050"/>
                  <a:gd name="connsiteX11" fmla="*/ 701407 w 1053558"/>
                  <a:gd name="connsiteY11" fmla="*/ 1003613 h 1160050"/>
                  <a:gd name="connsiteX12" fmla="*/ 625300 w 1053558"/>
                  <a:gd name="connsiteY12" fmla="*/ 568242 h 1160050"/>
                  <a:gd name="connsiteX13" fmla="*/ 612400 w 1053558"/>
                  <a:gd name="connsiteY13" fmla="*/ 568242 h 1160050"/>
                  <a:gd name="connsiteX14" fmla="*/ 612400 w 1053558"/>
                  <a:gd name="connsiteY14" fmla="*/ 1095144 h 1160050"/>
                  <a:gd name="connsiteX15" fmla="*/ 547494 w 1053558"/>
                  <a:gd name="connsiteY15" fmla="*/ 1160050 h 1160050"/>
                  <a:gd name="connsiteX16" fmla="*/ 482587 w 1053558"/>
                  <a:gd name="connsiteY16" fmla="*/ 1095144 h 1160050"/>
                  <a:gd name="connsiteX17" fmla="*/ 482587 w 1053558"/>
                  <a:gd name="connsiteY17" fmla="*/ 568242 h 1160050"/>
                  <a:gd name="connsiteX18" fmla="*/ 466450 w 1053558"/>
                  <a:gd name="connsiteY18" fmla="*/ 568242 h 1160050"/>
                  <a:gd name="connsiteX19" fmla="*/ 349528 w 1053558"/>
                  <a:gd name="connsiteY19" fmla="*/ 1004601 h 1160050"/>
                  <a:gd name="connsiteX20" fmla="*/ 270035 w 1053558"/>
                  <a:gd name="connsiteY20" fmla="*/ 1050496 h 1160050"/>
                  <a:gd name="connsiteX21" fmla="*/ 224140 w 1053558"/>
                  <a:gd name="connsiteY21" fmla="*/ 971003 h 1160050"/>
                  <a:gd name="connsiteX22" fmla="*/ 332059 w 1053558"/>
                  <a:gd name="connsiteY22" fmla="*/ 568242 h 1160050"/>
                  <a:gd name="connsiteX23" fmla="*/ 309740 w 1053558"/>
                  <a:gd name="connsiteY23" fmla="*/ 568242 h 1160050"/>
                  <a:gd name="connsiteX24" fmla="*/ 144848 w 1053558"/>
                  <a:gd name="connsiteY24" fmla="*/ 733133 h 1160050"/>
                  <a:gd name="connsiteX25" fmla="*/ 24852 w 1053558"/>
                  <a:gd name="connsiteY25" fmla="*/ 733133 h 1160050"/>
                  <a:gd name="connsiteX26" fmla="*/ 24852 w 1053558"/>
                  <a:gd name="connsiteY26" fmla="*/ 613137 h 1160050"/>
                  <a:gd name="connsiteX27" fmla="*/ 264069 w 1053558"/>
                  <a:gd name="connsiteY27" fmla="*/ 373920 h 1160050"/>
                  <a:gd name="connsiteX28" fmla="*/ 264069 w 1053558"/>
                  <a:gd name="connsiteY28" fmla="*/ 284122 h 1160050"/>
                  <a:gd name="connsiteX29" fmla="*/ 548191 w 1053558"/>
                  <a:gd name="connsiteY29" fmla="*/ 0 h 11600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053558" h="1160050">
                    <a:moveTo>
                      <a:pt x="548191" y="0"/>
                    </a:moveTo>
                    <a:lnTo>
                      <a:pt x="603898" y="0"/>
                    </a:lnTo>
                    <a:cubicBezTo>
                      <a:pt x="760815" y="0"/>
                      <a:pt x="888020" y="127205"/>
                      <a:pt x="888019" y="284122"/>
                    </a:cubicBezTo>
                    <a:lnTo>
                      <a:pt x="888018" y="519599"/>
                    </a:lnTo>
                    <a:lnTo>
                      <a:pt x="1044877" y="791774"/>
                    </a:lnTo>
                    <a:cubicBezTo>
                      <a:pt x="1062776" y="822832"/>
                      <a:pt x="1052109" y="862518"/>
                      <a:pt x="1021051" y="880419"/>
                    </a:cubicBezTo>
                    <a:cubicBezTo>
                      <a:pt x="989992" y="898318"/>
                      <a:pt x="950305" y="887650"/>
                      <a:pt x="932405" y="856592"/>
                    </a:cubicBezTo>
                    <a:lnTo>
                      <a:pt x="766226" y="568242"/>
                    </a:lnTo>
                    <a:lnTo>
                      <a:pt x="757081" y="568242"/>
                    </a:lnTo>
                    <a:lnTo>
                      <a:pt x="829280" y="981260"/>
                    </a:lnTo>
                    <a:cubicBezTo>
                      <a:pt x="835453" y="1016571"/>
                      <a:pt x="811832" y="1050199"/>
                      <a:pt x="776520" y="1056372"/>
                    </a:cubicBezTo>
                    <a:cubicBezTo>
                      <a:pt x="741209" y="1062545"/>
                      <a:pt x="707580" y="1038924"/>
                      <a:pt x="701407" y="1003613"/>
                    </a:cubicBezTo>
                    <a:lnTo>
                      <a:pt x="625300" y="568242"/>
                    </a:lnTo>
                    <a:lnTo>
                      <a:pt x="612400" y="568242"/>
                    </a:lnTo>
                    <a:lnTo>
                      <a:pt x="612400" y="1095144"/>
                    </a:lnTo>
                    <a:cubicBezTo>
                      <a:pt x="612400" y="1130992"/>
                      <a:pt x="583340" y="1160051"/>
                      <a:pt x="547494" y="1160050"/>
                    </a:cubicBezTo>
                    <a:cubicBezTo>
                      <a:pt x="511647" y="1160051"/>
                      <a:pt x="482587" y="1130992"/>
                      <a:pt x="482587" y="1095144"/>
                    </a:cubicBezTo>
                    <a:lnTo>
                      <a:pt x="482587" y="568242"/>
                    </a:lnTo>
                    <a:lnTo>
                      <a:pt x="466450" y="568242"/>
                    </a:lnTo>
                    <a:lnTo>
                      <a:pt x="349528" y="1004601"/>
                    </a:lnTo>
                    <a:cubicBezTo>
                      <a:pt x="340251" y="1039226"/>
                      <a:pt x="304661" y="1059773"/>
                      <a:pt x="270035" y="1050496"/>
                    </a:cubicBezTo>
                    <a:cubicBezTo>
                      <a:pt x="235409" y="1041219"/>
                      <a:pt x="214862" y="1005628"/>
                      <a:pt x="224140" y="971003"/>
                    </a:cubicBezTo>
                    <a:lnTo>
                      <a:pt x="332059" y="568242"/>
                    </a:lnTo>
                    <a:lnTo>
                      <a:pt x="309740" y="568242"/>
                    </a:lnTo>
                    <a:lnTo>
                      <a:pt x="144848" y="733133"/>
                    </a:lnTo>
                    <a:cubicBezTo>
                      <a:pt x="111712" y="766269"/>
                      <a:pt x="57988" y="766269"/>
                      <a:pt x="24852" y="733133"/>
                    </a:cubicBezTo>
                    <a:cubicBezTo>
                      <a:pt x="-8284" y="699998"/>
                      <a:pt x="-8284" y="646273"/>
                      <a:pt x="24852" y="613137"/>
                    </a:cubicBezTo>
                    <a:lnTo>
                      <a:pt x="264069" y="373920"/>
                    </a:lnTo>
                    <a:lnTo>
                      <a:pt x="264069" y="284122"/>
                    </a:lnTo>
                    <a:cubicBezTo>
                      <a:pt x="264069" y="127206"/>
                      <a:pt x="391274" y="1"/>
                      <a:pt x="548191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7" name="片側の 2 つの角を丸めた四角形 96"/>
              <p:cNvSpPr/>
              <p:nvPr/>
            </p:nvSpPr>
            <p:spPr>
              <a:xfrm rot="21004779" flipH="1">
                <a:off x="5177307" y="4127038"/>
                <a:ext cx="146050" cy="92997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44546A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8" name="円/楕円 97"/>
              <p:cNvSpPr/>
              <p:nvPr/>
            </p:nvSpPr>
            <p:spPr>
              <a:xfrm>
                <a:off x="4736656" y="3551873"/>
                <a:ext cx="408274" cy="471490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99" name="フリーフォーム 98"/>
              <p:cNvSpPr/>
              <p:nvPr/>
            </p:nvSpPr>
            <p:spPr>
              <a:xfrm>
                <a:off x="4649982" y="4097336"/>
                <a:ext cx="593730" cy="719773"/>
              </a:xfrm>
              <a:custGeom>
                <a:avLst/>
                <a:gdLst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300422 w 593730"/>
                  <a:gd name="connsiteY2" fmla="*/ 525283 h 992180"/>
                  <a:gd name="connsiteX3" fmla="*/ 446578 w 593730"/>
                  <a:gd name="connsiteY3" fmla="*/ 0 h 992180"/>
                  <a:gd name="connsiteX4" fmla="*/ 494773 w 593730"/>
                  <a:gd name="connsiteY4" fmla="*/ 0 h 992180"/>
                  <a:gd name="connsiteX5" fmla="*/ 593730 w 593730"/>
                  <a:gd name="connsiteY5" fmla="*/ 101424 h 992180"/>
                  <a:gd name="connsiteX6" fmla="*/ 523860 w 593730"/>
                  <a:gd name="connsiteY6" fmla="*/ 638690 h 992180"/>
                  <a:gd name="connsiteX7" fmla="*/ 589909 w 593730"/>
                  <a:gd name="connsiteY7" fmla="*/ 948532 h 992180"/>
                  <a:gd name="connsiteX8" fmla="*/ 323658 w 593730"/>
                  <a:gd name="connsiteY8" fmla="*/ 992180 h 992180"/>
                  <a:gd name="connsiteX9" fmla="*/ 289987 w 593730"/>
                  <a:gd name="connsiteY9" fmla="*/ 940147 h 992180"/>
                  <a:gd name="connsiteX10" fmla="*/ 257635 w 593730"/>
                  <a:gd name="connsiteY10" fmla="*/ 990141 h 992180"/>
                  <a:gd name="connsiteX11" fmla="*/ 3820 w 593730"/>
                  <a:gd name="connsiteY11" fmla="*/ 948532 h 992180"/>
                  <a:gd name="connsiteX12" fmla="*/ 69871 w 593730"/>
                  <a:gd name="connsiteY12" fmla="*/ 638688 h 992180"/>
                  <a:gd name="connsiteX13" fmla="*/ 0 w 593730"/>
                  <a:gd name="connsiteY13" fmla="*/ 101424 h 992180"/>
                  <a:gd name="connsiteX14" fmla="*/ 98957 w 593730"/>
                  <a:gd name="connsiteY14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23860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289987 w 593730"/>
                  <a:gd name="connsiteY8" fmla="*/ 940147 h 992180"/>
                  <a:gd name="connsiteX9" fmla="*/ 257635 w 593730"/>
                  <a:gd name="connsiteY9" fmla="*/ 990141 h 992180"/>
                  <a:gd name="connsiteX10" fmla="*/ 3820 w 593730"/>
                  <a:gd name="connsiteY10" fmla="*/ 948532 h 992180"/>
                  <a:gd name="connsiteX11" fmla="*/ 69871 w 593730"/>
                  <a:gd name="connsiteY11" fmla="*/ 638688 h 992180"/>
                  <a:gd name="connsiteX12" fmla="*/ 0 w 593730"/>
                  <a:gd name="connsiteY12" fmla="*/ 101424 h 992180"/>
                  <a:gd name="connsiteX13" fmla="*/ 98957 w 593730"/>
                  <a:gd name="connsiteY13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23860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289987 w 593730"/>
                  <a:gd name="connsiteY8" fmla="*/ 940147 h 992180"/>
                  <a:gd name="connsiteX9" fmla="*/ 257635 w 593730"/>
                  <a:gd name="connsiteY9" fmla="*/ 990141 h 992180"/>
                  <a:gd name="connsiteX10" fmla="*/ 3820 w 593730"/>
                  <a:gd name="connsiteY10" fmla="*/ 948532 h 992180"/>
                  <a:gd name="connsiteX11" fmla="*/ 38914 w 593730"/>
                  <a:gd name="connsiteY11" fmla="*/ 638688 h 992180"/>
                  <a:gd name="connsiteX12" fmla="*/ 0 w 593730"/>
                  <a:gd name="connsiteY12" fmla="*/ 101424 h 992180"/>
                  <a:gd name="connsiteX13" fmla="*/ 98957 w 593730"/>
                  <a:gd name="connsiteY13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35767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289987 w 593730"/>
                  <a:gd name="connsiteY8" fmla="*/ 940147 h 992180"/>
                  <a:gd name="connsiteX9" fmla="*/ 257635 w 593730"/>
                  <a:gd name="connsiteY9" fmla="*/ 990141 h 992180"/>
                  <a:gd name="connsiteX10" fmla="*/ 3820 w 593730"/>
                  <a:gd name="connsiteY10" fmla="*/ 948532 h 992180"/>
                  <a:gd name="connsiteX11" fmla="*/ 38914 w 593730"/>
                  <a:gd name="connsiteY11" fmla="*/ 638688 h 992180"/>
                  <a:gd name="connsiteX12" fmla="*/ 0 w 593730"/>
                  <a:gd name="connsiteY12" fmla="*/ 101424 h 992180"/>
                  <a:gd name="connsiteX13" fmla="*/ 98957 w 593730"/>
                  <a:gd name="connsiteY13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35767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289987 w 593730"/>
                  <a:gd name="connsiteY8" fmla="*/ 940147 h 992180"/>
                  <a:gd name="connsiteX9" fmla="*/ 257635 w 593730"/>
                  <a:gd name="connsiteY9" fmla="*/ 990141 h 992180"/>
                  <a:gd name="connsiteX10" fmla="*/ 30014 w 593730"/>
                  <a:gd name="connsiteY10" fmla="*/ 722313 h 992180"/>
                  <a:gd name="connsiteX11" fmla="*/ 38914 w 593730"/>
                  <a:gd name="connsiteY11" fmla="*/ 638688 h 992180"/>
                  <a:gd name="connsiteX12" fmla="*/ 0 w 593730"/>
                  <a:gd name="connsiteY12" fmla="*/ 101424 h 992180"/>
                  <a:gd name="connsiteX13" fmla="*/ 98957 w 593730"/>
                  <a:gd name="connsiteY13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35767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289987 w 593730"/>
                  <a:gd name="connsiteY8" fmla="*/ 940147 h 992180"/>
                  <a:gd name="connsiteX9" fmla="*/ 30014 w 593730"/>
                  <a:gd name="connsiteY9" fmla="*/ 722313 h 992180"/>
                  <a:gd name="connsiteX10" fmla="*/ 38914 w 593730"/>
                  <a:gd name="connsiteY10" fmla="*/ 638688 h 992180"/>
                  <a:gd name="connsiteX11" fmla="*/ 0 w 593730"/>
                  <a:gd name="connsiteY11" fmla="*/ 101424 h 992180"/>
                  <a:gd name="connsiteX12" fmla="*/ 98957 w 593730"/>
                  <a:gd name="connsiteY12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446578 w 593730"/>
                  <a:gd name="connsiteY2" fmla="*/ 0 h 992180"/>
                  <a:gd name="connsiteX3" fmla="*/ 494773 w 593730"/>
                  <a:gd name="connsiteY3" fmla="*/ 0 h 992180"/>
                  <a:gd name="connsiteX4" fmla="*/ 593730 w 593730"/>
                  <a:gd name="connsiteY4" fmla="*/ 101424 h 992180"/>
                  <a:gd name="connsiteX5" fmla="*/ 535767 w 593730"/>
                  <a:gd name="connsiteY5" fmla="*/ 638690 h 992180"/>
                  <a:gd name="connsiteX6" fmla="*/ 589909 w 593730"/>
                  <a:gd name="connsiteY6" fmla="*/ 948532 h 992180"/>
                  <a:gd name="connsiteX7" fmla="*/ 323658 w 593730"/>
                  <a:gd name="connsiteY7" fmla="*/ 992180 h 992180"/>
                  <a:gd name="connsiteX8" fmla="*/ 30014 w 593730"/>
                  <a:gd name="connsiteY8" fmla="*/ 722313 h 992180"/>
                  <a:gd name="connsiteX9" fmla="*/ 38914 w 593730"/>
                  <a:gd name="connsiteY9" fmla="*/ 638688 h 992180"/>
                  <a:gd name="connsiteX10" fmla="*/ 0 w 593730"/>
                  <a:gd name="connsiteY10" fmla="*/ 101424 h 992180"/>
                  <a:gd name="connsiteX11" fmla="*/ 98957 w 593730"/>
                  <a:gd name="connsiteY11" fmla="*/ 0 h 992180"/>
                  <a:gd name="connsiteX0" fmla="*/ 98957 w 593730"/>
                  <a:gd name="connsiteY0" fmla="*/ 0 h 948532"/>
                  <a:gd name="connsiteX1" fmla="*/ 154266 w 593730"/>
                  <a:gd name="connsiteY1" fmla="*/ 0 h 948532"/>
                  <a:gd name="connsiteX2" fmla="*/ 446578 w 593730"/>
                  <a:gd name="connsiteY2" fmla="*/ 0 h 948532"/>
                  <a:gd name="connsiteX3" fmla="*/ 494773 w 593730"/>
                  <a:gd name="connsiteY3" fmla="*/ 0 h 948532"/>
                  <a:gd name="connsiteX4" fmla="*/ 593730 w 593730"/>
                  <a:gd name="connsiteY4" fmla="*/ 101424 h 948532"/>
                  <a:gd name="connsiteX5" fmla="*/ 535767 w 593730"/>
                  <a:gd name="connsiteY5" fmla="*/ 638690 h 948532"/>
                  <a:gd name="connsiteX6" fmla="*/ 589909 w 593730"/>
                  <a:gd name="connsiteY6" fmla="*/ 948532 h 948532"/>
                  <a:gd name="connsiteX7" fmla="*/ 30014 w 593730"/>
                  <a:gd name="connsiteY7" fmla="*/ 722313 h 948532"/>
                  <a:gd name="connsiteX8" fmla="*/ 38914 w 593730"/>
                  <a:gd name="connsiteY8" fmla="*/ 638688 h 948532"/>
                  <a:gd name="connsiteX9" fmla="*/ 0 w 593730"/>
                  <a:gd name="connsiteY9" fmla="*/ 101424 h 948532"/>
                  <a:gd name="connsiteX10" fmla="*/ 98957 w 593730"/>
                  <a:gd name="connsiteY10" fmla="*/ 0 h 948532"/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446578 w 593730"/>
                  <a:gd name="connsiteY2" fmla="*/ 0 h 722313"/>
                  <a:gd name="connsiteX3" fmla="*/ 494773 w 593730"/>
                  <a:gd name="connsiteY3" fmla="*/ 0 h 722313"/>
                  <a:gd name="connsiteX4" fmla="*/ 593730 w 593730"/>
                  <a:gd name="connsiteY4" fmla="*/ 101424 h 722313"/>
                  <a:gd name="connsiteX5" fmla="*/ 535767 w 593730"/>
                  <a:gd name="connsiteY5" fmla="*/ 638690 h 722313"/>
                  <a:gd name="connsiteX6" fmla="*/ 544666 w 593730"/>
                  <a:gd name="connsiteY6" fmla="*/ 722313 h 722313"/>
                  <a:gd name="connsiteX7" fmla="*/ 30014 w 593730"/>
                  <a:gd name="connsiteY7" fmla="*/ 722313 h 722313"/>
                  <a:gd name="connsiteX8" fmla="*/ 38914 w 593730"/>
                  <a:gd name="connsiteY8" fmla="*/ 638688 h 722313"/>
                  <a:gd name="connsiteX9" fmla="*/ 0 w 593730"/>
                  <a:gd name="connsiteY9" fmla="*/ 101424 h 722313"/>
                  <a:gd name="connsiteX10" fmla="*/ 98957 w 593730"/>
                  <a:gd name="connsiteY10" fmla="*/ 0 h 722313"/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446578 w 593730"/>
                  <a:gd name="connsiteY2" fmla="*/ 0 h 722313"/>
                  <a:gd name="connsiteX3" fmla="*/ 494773 w 593730"/>
                  <a:gd name="connsiteY3" fmla="*/ 0 h 722313"/>
                  <a:gd name="connsiteX4" fmla="*/ 593730 w 593730"/>
                  <a:gd name="connsiteY4" fmla="*/ 101424 h 722313"/>
                  <a:gd name="connsiteX5" fmla="*/ 535767 w 593730"/>
                  <a:gd name="connsiteY5" fmla="*/ 638690 h 722313"/>
                  <a:gd name="connsiteX6" fmla="*/ 544666 w 593730"/>
                  <a:gd name="connsiteY6" fmla="*/ 722313 h 722313"/>
                  <a:gd name="connsiteX7" fmla="*/ 30014 w 593730"/>
                  <a:gd name="connsiteY7" fmla="*/ 722313 h 722313"/>
                  <a:gd name="connsiteX8" fmla="*/ 0 w 593730"/>
                  <a:gd name="connsiteY8" fmla="*/ 101424 h 722313"/>
                  <a:gd name="connsiteX9" fmla="*/ 98957 w 593730"/>
                  <a:gd name="connsiteY9" fmla="*/ 0 h 722313"/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446578 w 593730"/>
                  <a:gd name="connsiteY2" fmla="*/ 0 h 722313"/>
                  <a:gd name="connsiteX3" fmla="*/ 494773 w 593730"/>
                  <a:gd name="connsiteY3" fmla="*/ 0 h 722313"/>
                  <a:gd name="connsiteX4" fmla="*/ 593730 w 593730"/>
                  <a:gd name="connsiteY4" fmla="*/ 101424 h 722313"/>
                  <a:gd name="connsiteX5" fmla="*/ 544666 w 593730"/>
                  <a:gd name="connsiteY5" fmla="*/ 722313 h 722313"/>
                  <a:gd name="connsiteX6" fmla="*/ 30014 w 593730"/>
                  <a:gd name="connsiteY6" fmla="*/ 722313 h 722313"/>
                  <a:gd name="connsiteX7" fmla="*/ 0 w 593730"/>
                  <a:gd name="connsiteY7" fmla="*/ 101424 h 722313"/>
                  <a:gd name="connsiteX8" fmla="*/ 98957 w 593730"/>
                  <a:gd name="connsiteY8" fmla="*/ 0 h 722313"/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446578 w 593730"/>
                  <a:gd name="connsiteY2" fmla="*/ 0 h 722313"/>
                  <a:gd name="connsiteX3" fmla="*/ 494773 w 593730"/>
                  <a:gd name="connsiteY3" fmla="*/ 0 h 722313"/>
                  <a:gd name="connsiteX4" fmla="*/ 593730 w 593730"/>
                  <a:gd name="connsiteY4" fmla="*/ 101424 h 722313"/>
                  <a:gd name="connsiteX5" fmla="*/ 544666 w 593730"/>
                  <a:gd name="connsiteY5" fmla="*/ 722313 h 722313"/>
                  <a:gd name="connsiteX6" fmla="*/ 88434 w 593730"/>
                  <a:gd name="connsiteY6" fmla="*/ 714693 h 722313"/>
                  <a:gd name="connsiteX7" fmla="*/ 0 w 593730"/>
                  <a:gd name="connsiteY7" fmla="*/ 101424 h 722313"/>
                  <a:gd name="connsiteX8" fmla="*/ 98957 w 593730"/>
                  <a:gd name="connsiteY8" fmla="*/ 0 h 722313"/>
                  <a:gd name="connsiteX0" fmla="*/ 98957 w 593730"/>
                  <a:gd name="connsiteY0" fmla="*/ 0 h 719773"/>
                  <a:gd name="connsiteX1" fmla="*/ 154266 w 593730"/>
                  <a:gd name="connsiteY1" fmla="*/ 0 h 719773"/>
                  <a:gd name="connsiteX2" fmla="*/ 446578 w 593730"/>
                  <a:gd name="connsiteY2" fmla="*/ 0 h 719773"/>
                  <a:gd name="connsiteX3" fmla="*/ 494773 w 593730"/>
                  <a:gd name="connsiteY3" fmla="*/ 0 h 719773"/>
                  <a:gd name="connsiteX4" fmla="*/ 593730 w 593730"/>
                  <a:gd name="connsiteY4" fmla="*/ 101424 h 719773"/>
                  <a:gd name="connsiteX5" fmla="*/ 516726 w 593730"/>
                  <a:gd name="connsiteY5" fmla="*/ 719773 h 719773"/>
                  <a:gd name="connsiteX6" fmla="*/ 88434 w 593730"/>
                  <a:gd name="connsiteY6" fmla="*/ 714693 h 719773"/>
                  <a:gd name="connsiteX7" fmla="*/ 0 w 593730"/>
                  <a:gd name="connsiteY7" fmla="*/ 101424 h 719773"/>
                  <a:gd name="connsiteX8" fmla="*/ 98957 w 593730"/>
                  <a:gd name="connsiteY8" fmla="*/ 0 h 7197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93730" h="719773">
                    <a:moveTo>
                      <a:pt x="98957" y="0"/>
                    </a:moveTo>
                    <a:lnTo>
                      <a:pt x="154266" y="0"/>
                    </a:lnTo>
                    <a:lnTo>
                      <a:pt x="446578" y="0"/>
                    </a:lnTo>
                    <a:lnTo>
                      <a:pt x="494773" y="0"/>
                    </a:lnTo>
                    <a:cubicBezTo>
                      <a:pt x="549425" y="0"/>
                      <a:pt x="593730" y="45410"/>
                      <a:pt x="593730" y="101424"/>
                    </a:cubicBezTo>
                    <a:lnTo>
                      <a:pt x="516726" y="719773"/>
                    </a:lnTo>
                    <a:lnTo>
                      <a:pt x="88434" y="714693"/>
                    </a:lnTo>
                    <a:cubicBezTo>
                      <a:pt x="78429" y="507730"/>
                      <a:pt x="10005" y="308387"/>
                      <a:pt x="0" y="101424"/>
                    </a:cubicBezTo>
                    <a:cubicBezTo>
                      <a:pt x="0" y="45410"/>
                      <a:pt x="44305" y="0"/>
                      <a:pt x="98957" y="0"/>
                    </a:cubicBezTo>
                    <a:close/>
                  </a:path>
                </a:pathLst>
              </a:custGeom>
              <a:solidFill>
                <a:sysClr val="window" lastClr="FFFFFF">
                  <a:lumMod val="9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0" name="フリーフォーム 99"/>
              <p:cNvSpPr/>
              <p:nvPr/>
            </p:nvSpPr>
            <p:spPr>
              <a:xfrm rot="10800000">
                <a:off x="4678049" y="4835139"/>
                <a:ext cx="526588" cy="1197503"/>
              </a:xfrm>
              <a:custGeom>
                <a:avLst/>
                <a:gdLst>
                  <a:gd name="connsiteX0" fmla="*/ 569450 w 569450"/>
                  <a:gd name="connsiteY0" fmla="*/ 1041783 h 1041783"/>
                  <a:gd name="connsiteX1" fmla="*/ 0 w 569450"/>
                  <a:gd name="connsiteY1" fmla="*/ 1041783 h 1041783"/>
                  <a:gd name="connsiteX2" fmla="*/ 52101 w 569450"/>
                  <a:gd name="connsiteY2" fmla="*/ 739362 h 1041783"/>
                  <a:gd name="connsiteX3" fmla="*/ 155659 w 569450"/>
                  <a:gd name="connsiteY3" fmla="*/ 0 h 1041783"/>
                  <a:gd name="connsiteX4" fmla="*/ 277981 w 569450"/>
                  <a:gd name="connsiteY4" fmla="*/ 0 h 1041783"/>
                  <a:gd name="connsiteX5" fmla="*/ 277981 w 569450"/>
                  <a:gd name="connsiteY5" fmla="*/ 704754 h 1041783"/>
                  <a:gd name="connsiteX6" fmla="*/ 292572 w 569450"/>
                  <a:gd name="connsiteY6" fmla="*/ 704754 h 1041783"/>
                  <a:gd name="connsiteX7" fmla="*/ 292572 w 569450"/>
                  <a:gd name="connsiteY7" fmla="*/ 0 h 1041783"/>
                  <a:gd name="connsiteX8" fmla="*/ 414893 w 569450"/>
                  <a:gd name="connsiteY8" fmla="*/ 0 h 1041783"/>
                  <a:gd name="connsiteX9" fmla="*/ 523237 w 569450"/>
                  <a:gd name="connsiteY9" fmla="*/ 773539 h 10417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69450" h="1041783">
                    <a:moveTo>
                      <a:pt x="569450" y="1041783"/>
                    </a:moveTo>
                    <a:lnTo>
                      <a:pt x="0" y="1041783"/>
                    </a:lnTo>
                    <a:lnTo>
                      <a:pt x="52101" y="739362"/>
                    </a:lnTo>
                    <a:lnTo>
                      <a:pt x="155659" y="0"/>
                    </a:lnTo>
                    <a:lnTo>
                      <a:pt x="277981" y="0"/>
                    </a:lnTo>
                    <a:lnTo>
                      <a:pt x="277981" y="704754"/>
                    </a:lnTo>
                    <a:lnTo>
                      <a:pt x="292572" y="704754"/>
                    </a:lnTo>
                    <a:lnTo>
                      <a:pt x="292572" y="0"/>
                    </a:lnTo>
                    <a:lnTo>
                      <a:pt x="414893" y="0"/>
                    </a:lnTo>
                    <a:lnTo>
                      <a:pt x="523237" y="773539"/>
                    </a:lnTo>
                    <a:close/>
                  </a:path>
                </a:pathLst>
              </a:custGeom>
              <a:solidFill>
                <a:srgbClr val="44546A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1" name="台形 529"/>
              <p:cNvSpPr/>
              <p:nvPr/>
            </p:nvSpPr>
            <p:spPr>
              <a:xfrm rot="10800000" flipV="1">
                <a:off x="4886701" y="4171308"/>
                <a:ext cx="120292" cy="564241"/>
              </a:xfrm>
              <a:custGeom>
                <a:avLst/>
                <a:gdLst>
                  <a:gd name="connsiteX0" fmla="*/ 0 w 120292"/>
                  <a:gd name="connsiteY0" fmla="*/ 451313 h 451313"/>
                  <a:gd name="connsiteX1" fmla="*/ 34837 w 120292"/>
                  <a:gd name="connsiteY1" fmla="*/ 0 h 451313"/>
                  <a:gd name="connsiteX2" fmla="*/ 85455 w 120292"/>
                  <a:gd name="connsiteY2" fmla="*/ 0 h 451313"/>
                  <a:gd name="connsiteX3" fmla="*/ 120292 w 120292"/>
                  <a:gd name="connsiteY3" fmla="*/ 451313 h 451313"/>
                  <a:gd name="connsiteX4" fmla="*/ 0 w 120292"/>
                  <a:gd name="connsiteY4" fmla="*/ 451313 h 451313"/>
                  <a:gd name="connsiteX0" fmla="*/ 0 w 120292"/>
                  <a:gd name="connsiteY0" fmla="*/ 451313 h 451313"/>
                  <a:gd name="connsiteX1" fmla="*/ 34837 w 120292"/>
                  <a:gd name="connsiteY1" fmla="*/ 0 h 451313"/>
                  <a:gd name="connsiteX2" fmla="*/ 85455 w 120292"/>
                  <a:gd name="connsiteY2" fmla="*/ 0 h 451313"/>
                  <a:gd name="connsiteX3" fmla="*/ 120292 w 120292"/>
                  <a:gd name="connsiteY3" fmla="*/ 451313 h 451313"/>
                  <a:gd name="connsiteX4" fmla="*/ 57150 w 120292"/>
                  <a:gd name="connsiteY4" fmla="*/ 448318 h 451313"/>
                  <a:gd name="connsiteX5" fmla="*/ 0 w 120292"/>
                  <a:gd name="connsiteY5" fmla="*/ 451313 h 451313"/>
                  <a:gd name="connsiteX0" fmla="*/ 0 w 120292"/>
                  <a:gd name="connsiteY0" fmla="*/ 451313 h 498324"/>
                  <a:gd name="connsiteX1" fmla="*/ 34837 w 120292"/>
                  <a:gd name="connsiteY1" fmla="*/ 0 h 498324"/>
                  <a:gd name="connsiteX2" fmla="*/ 85455 w 120292"/>
                  <a:gd name="connsiteY2" fmla="*/ 0 h 498324"/>
                  <a:gd name="connsiteX3" fmla="*/ 120292 w 120292"/>
                  <a:gd name="connsiteY3" fmla="*/ 451313 h 498324"/>
                  <a:gd name="connsiteX4" fmla="*/ 59531 w 120292"/>
                  <a:gd name="connsiteY4" fmla="*/ 498324 h 498324"/>
                  <a:gd name="connsiteX5" fmla="*/ 0 w 120292"/>
                  <a:gd name="connsiteY5" fmla="*/ 451313 h 4983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0292" h="498324">
                    <a:moveTo>
                      <a:pt x="0" y="451313"/>
                    </a:moveTo>
                    <a:lnTo>
                      <a:pt x="34837" y="0"/>
                    </a:lnTo>
                    <a:lnTo>
                      <a:pt x="85455" y="0"/>
                    </a:lnTo>
                    <a:lnTo>
                      <a:pt x="120292" y="451313"/>
                    </a:lnTo>
                    <a:lnTo>
                      <a:pt x="59531" y="498324"/>
                    </a:lnTo>
                    <a:lnTo>
                      <a:pt x="0" y="451313"/>
                    </a:lnTo>
                    <a:close/>
                  </a:path>
                </a:pathLst>
              </a:custGeom>
              <a:pattFill prst="lgConfetti">
                <a:fgClr>
                  <a:srgbClr val="4472C4">
                    <a:lumMod val="75000"/>
                  </a:srgbClr>
                </a:fgClr>
                <a:bgClr>
                  <a:srgbClr val="4472C4">
                    <a:lumMod val="50000"/>
                  </a:srgb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2" name="台形 101"/>
              <p:cNvSpPr/>
              <p:nvPr/>
            </p:nvSpPr>
            <p:spPr>
              <a:xfrm rot="10800000">
                <a:off x="4902177" y="4097334"/>
                <a:ext cx="89340" cy="73973"/>
              </a:xfrm>
              <a:prstGeom prst="trapezoid">
                <a:avLst/>
              </a:prstGeom>
              <a:pattFill prst="lgConfetti">
                <a:fgClr>
                  <a:srgbClr val="4472C4">
                    <a:lumMod val="75000"/>
                  </a:srgbClr>
                </a:fgClr>
                <a:bgClr>
                  <a:srgbClr val="4472C4">
                    <a:lumMod val="50000"/>
                  </a:srgb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3" name="フリーフォーム 102"/>
              <p:cNvSpPr/>
              <p:nvPr/>
            </p:nvSpPr>
            <p:spPr>
              <a:xfrm rot="10800000">
                <a:off x="4778788" y="4097336"/>
                <a:ext cx="336119" cy="106100"/>
              </a:xfrm>
              <a:custGeom>
                <a:avLst/>
                <a:gdLst>
                  <a:gd name="connsiteX0" fmla="*/ 336119 w 336119"/>
                  <a:gd name="connsiteY0" fmla="*/ 119063 h 119063"/>
                  <a:gd name="connsiteX1" fmla="*/ 184351 w 336119"/>
                  <a:gd name="connsiteY1" fmla="*/ 119063 h 119063"/>
                  <a:gd name="connsiteX2" fmla="*/ 151768 w 336119"/>
                  <a:gd name="connsiteY2" fmla="*/ 119063 h 119063"/>
                  <a:gd name="connsiteX3" fmla="*/ 0 w 336119"/>
                  <a:gd name="connsiteY3" fmla="*/ 119063 h 119063"/>
                  <a:gd name="connsiteX4" fmla="*/ 37407 w 336119"/>
                  <a:gd name="connsiteY4" fmla="*/ 0 h 119063"/>
                  <a:gd name="connsiteX5" fmla="*/ 168060 w 336119"/>
                  <a:gd name="connsiteY5" fmla="*/ 105863 h 119063"/>
                  <a:gd name="connsiteX6" fmla="*/ 298712 w 336119"/>
                  <a:gd name="connsiteY6" fmla="*/ 0 h 1190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36119" h="119063">
                    <a:moveTo>
                      <a:pt x="336119" y="119063"/>
                    </a:moveTo>
                    <a:lnTo>
                      <a:pt x="184351" y="119063"/>
                    </a:lnTo>
                    <a:lnTo>
                      <a:pt x="151768" y="119063"/>
                    </a:lnTo>
                    <a:lnTo>
                      <a:pt x="0" y="119063"/>
                    </a:lnTo>
                    <a:lnTo>
                      <a:pt x="37407" y="0"/>
                    </a:lnTo>
                    <a:lnTo>
                      <a:pt x="168060" y="105863"/>
                    </a:lnTo>
                    <a:lnTo>
                      <a:pt x="298712" y="0"/>
                    </a:lnTo>
                    <a:close/>
                  </a:path>
                </a:pathLst>
              </a:custGeom>
              <a:solidFill>
                <a:sysClr val="window" lastClr="FFFFFF">
                  <a:lumMod val="9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4" name="フリーフォーム 103"/>
              <p:cNvSpPr/>
              <p:nvPr/>
            </p:nvSpPr>
            <p:spPr>
              <a:xfrm>
                <a:off x="4649981" y="4097336"/>
                <a:ext cx="593730" cy="722313"/>
              </a:xfrm>
              <a:custGeom>
                <a:avLst/>
                <a:gdLst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160556 w 593730"/>
                  <a:gd name="connsiteY2" fmla="*/ 0 h 722313"/>
                  <a:gd name="connsiteX3" fmla="*/ 160518 w 593730"/>
                  <a:gd name="connsiteY3" fmla="*/ 620 h 722313"/>
                  <a:gd name="connsiteX4" fmla="*/ 296865 w 593730"/>
                  <a:gd name="connsiteY4" fmla="*/ 448278 h 722313"/>
                  <a:gd name="connsiteX5" fmla="*/ 433212 w 593730"/>
                  <a:gd name="connsiteY5" fmla="*/ 620 h 722313"/>
                  <a:gd name="connsiteX6" fmla="*/ 433174 w 593730"/>
                  <a:gd name="connsiteY6" fmla="*/ 0 h 722313"/>
                  <a:gd name="connsiteX7" fmla="*/ 446578 w 593730"/>
                  <a:gd name="connsiteY7" fmla="*/ 0 h 722313"/>
                  <a:gd name="connsiteX8" fmla="*/ 494773 w 593730"/>
                  <a:gd name="connsiteY8" fmla="*/ 0 h 722313"/>
                  <a:gd name="connsiteX9" fmla="*/ 593730 w 593730"/>
                  <a:gd name="connsiteY9" fmla="*/ 101424 h 722313"/>
                  <a:gd name="connsiteX10" fmla="*/ 544666 w 593730"/>
                  <a:gd name="connsiteY10" fmla="*/ 722313 h 722313"/>
                  <a:gd name="connsiteX11" fmla="*/ 30014 w 593730"/>
                  <a:gd name="connsiteY11" fmla="*/ 722313 h 722313"/>
                  <a:gd name="connsiteX12" fmla="*/ 0 w 593730"/>
                  <a:gd name="connsiteY12" fmla="*/ 101424 h 722313"/>
                  <a:gd name="connsiteX13" fmla="*/ 98957 w 593730"/>
                  <a:gd name="connsiteY13" fmla="*/ 0 h 722313"/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160556 w 593730"/>
                  <a:gd name="connsiteY2" fmla="*/ 0 h 722313"/>
                  <a:gd name="connsiteX3" fmla="*/ 160518 w 593730"/>
                  <a:gd name="connsiteY3" fmla="*/ 620 h 722313"/>
                  <a:gd name="connsiteX4" fmla="*/ 296865 w 593730"/>
                  <a:gd name="connsiteY4" fmla="*/ 448278 h 722313"/>
                  <a:gd name="connsiteX5" fmla="*/ 433212 w 593730"/>
                  <a:gd name="connsiteY5" fmla="*/ 620 h 722313"/>
                  <a:gd name="connsiteX6" fmla="*/ 433174 w 593730"/>
                  <a:gd name="connsiteY6" fmla="*/ 0 h 722313"/>
                  <a:gd name="connsiteX7" fmla="*/ 446578 w 593730"/>
                  <a:gd name="connsiteY7" fmla="*/ 0 h 722313"/>
                  <a:gd name="connsiteX8" fmla="*/ 494773 w 593730"/>
                  <a:gd name="connsiteY8" fmla="*/ 0 h 722313"/>
                  <a:gd name="connsiteX9" fmla="*/ 593730 w 593730"/>
                  <a:gd name="connsiteY9" fmla="*/ 101424 h 722313"/>
                  <a:gd name="connsiteX10" fmla="*/ 544666 w 593730"/>
                  <a:gd name="connsiteY10" fmla="*/ 722313 h 722313"/>
                  <a:gd name="connsiteX11" fmla="*/ 30014 w 593730"/>
                  <a:gd name="connsiteY11" fmla="*/ 722313 h 722313"/>
                  <a:gd name="connsiteX12" fmla="*/ 16493 w 593730"/>
                  <a:gd name="connsiteY12" fmla="*/ 525464 h 722313"/>
                  <a:gd name="connsiteX13" fmla="*/ 0 w 593730"/>
                  <a:gd name="connsiteY13" fmla="*/ 101424 h 722313"/>
                  <a:gd name="connsiteX14" fmla="*/ 98957 w 593730"/>
                  <a:gd name="connsiteY14" fmla="*/ 0 h 722313"/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160556 w 593730"/>
                  <a:gd name="connsiteY2" fmla="*/ 0 h 722313"/>
                  <a:gd name="connsiteX3" fmla="*/ 160518 w 593730"/>
                  <a:gd name="connsiteY3" fmla="*/ 620 h 722313"/>
                  <a:gd name="connsiteX4" fmla="*/ 296865 w 593730"/>
                  <a:gd name="connsiteY4" fmla="*/ 448278 h 722313"/>
                  <a:gd name="connsiteX5" fmla="*/ 433212 w 593730"/>
                  <a:gd name="connsiteY5" fmla="*/ 620 h 722313"/>
                  <a:gd name="connsiteX6" fmla="*/ 433174 w 593730"/>
                  <a:gd name="connsiteY6" fmla="*/ 0 h 722313"/>
                  <a:gd name="connsiteX7" fmla="*/ 446578 w 593730"/>
                  <a:gd name="connsiteY7" fmla="*/ 0 h 722313"/>
                  <a:gd name="connsiteX8" fmla="*/ 494773 w 593730"/>
                  <a:gd name="connsiteY8" fmla="*/ 0 h 722313"/>
                  <a:gd name="connsiteX9" fmla="*/ 593730 w 593730"/>
                  <a:gd name="connsiteY9" fmla="*/ 101424 h 722313"/>
                  <a:gd name="connsiteX10" fmla="*/ 544666 w 593730"/>
                  <a:gd name="connsiteY10" fmla="*/ 722313 h 722313"/>
                  <a:gd name="connsiteX11" fmla="*/ 30014 w 593730"/>
                  <a:gd name="connsiteY11" fmla="*/ 722313 h 722313"/>
                  <a:gd name="connsiteX12" fmla="*/ 57768 w 593730"/>
                  <a:gd name="connsiteY12" fmla="*/ 538164 h 722313"/>
                  <a:gd name="connsiteX13" fmla="*/ 0 w 593730"/>
                  <a:gd name="connsiteY13" fmla="*/ 101424 h 722313"/>
                  <a:gd name="connsiteX14" fmla="*/ 98957 w 593730"/>
                  <a:gd name="connsiteY14" fmla="*/ 0 h 722313"/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160556 w 593730"/>
                  <a:gd name="connsiteY2" fmla="*/ 0 h 722313"/>
                  <a:gd name="connsiteX3" fmla="*/ 160518 w 593730"/>
                  <a:gd name="connsiteY3" fmla="*/ 620 h 722313"/>
                  <a:gd name="connsiteX4" fmla="*/ 296865 w 593730"/>
                  <a:gd name="connsiteY4" fmla="*/ 448278 h 722313"/>
                  <a:gd name="connsiteX5" fmla="*/ 433212 w 593730"/>
                  <a:gd name="connsiteY5" fmla="*/ 620 h 722313"/>
                  <a:gd name="connsiteX6" fmla="*/ 433174 w 593730"/>
                  <a:gd name="connsiteY6" fmla="*/ 0 h 722313"/>
                  <a:gd name="connsiteX7" fmla="*/ 446578 w 593730"/>
                  <a:gd name="connsiteY7" fmla="*/ 0 h 722313"/>
                  <a:gd name="connsiteX8" fmla="*/ 494773 w 593730"/>
                  <a:gd name="connsiteY8" fmla="*/ 0 h 722313"/>
                  <a:gd name="connsiteX9" fmla="*/ 593730 w 593730"/>
                  <a:gd name="connsiteY9" fmla="*/ 101424 h 722313"/>
                  <a:gd name="connsiteX10" fmla="*/ 559418 w 593730"/>
                  <a:gd name="connsiteY10" fmla="*/ 519114 h 722313"/>
                  <a:gd name="connsiteX11" fmla="*/ 544666 w 593730"/>
                  <a:gd name="connsiteY11" fmla="*/ 722313 h 722313"/>
                  <a:gd name="connsiteX12" fmla="*/ 30014 w 593730"/>
                  <a:gd name="connsiteY12" fmla="*/ 722313 h 722313"/>
                  <a:gd name="connsiteX13" fmla="*/ 57768 w 593730"/>
                  <a:gd name="connsiteY13" fmla="*/ 538164 h 722313"/>
                  <a:gd name="connsiteX14" fmla="*/ 0 w 593730"/>
                  <a:gd name="connsiteY14" fmla="*/ 101424 h 722313"/>
                  <a:gd name="connsiteX15" fmla="*/ 98957 w 593730"/>
                  <a:gd name="connsiteY15" fmla="*/ 0 h 722313"/>
                  <a:gd name="connsiteX0" fmla="*/ 98957 w 593730"/>
                  <a:gd name="connsiteY0" fmla="*/ 0 h 722313"/>
                  <a:gd name="connsiteX1" fmla="*/ 154266 w 593730"/>
                  <a:gd name="connsiteY1" fmla="*/ 0 h 722313"/>
                  <a:gd name="connsiteX2" fmla="*/ 160556 w 593730"/>
                  <a:gd name="connsiteY2" fmla="*/ 0 h 722313"/>
                  <a:gd name="connsiteX3" fmla="*/ 160518 w 593730"/>
                  <a:gd name="connsiteY3" fmla="*/ 620 h 722313"/>
                  <a:gd name="connsiteX4" fmla="*/ 296865 w 593730"/>
                  <a:gd name="connsiteY4" fmla="*/ 448278 h 722313"/>
                  <a:gd name="connsiteX5" fmla="*/ 433212 w 593730"/>
                  <a:gd name="connsiteY5" fmla="*/ 620 h 722313"/>
                  <a:gd name="connsiteX6" fmla="*/ 433174 w 593730"/>
                  <a:gd name="connsiteY6" fmla="*/ 0 h 722313"/>
                  <a:gd name="connsiteX7" fmla="*/ 446578 w 593730"/>
                  <a:gd name="connsiteY7" fmla="*/ 0 h 722313"/>
                  <a:gd name="connsiteX8" fmla="*/ 494773 w 593730"/>
                  <a:gd name="connsiteY8" fmla="*/ 0 h 722313"/>
                  <a:gd name="connsiteX9" fmla="*/ 593730 w 593730"/>
                  <a:gd name="connsiteY9" fmla="*/ 101424 h 722313"/>
                  <a:gd name="connsiteX10" fmla="*/ 518143 w 593730"/>
                  <a:gd name="connsiteY10" fmla="*/ 519114 h 722313"/>
                  <a:gd name="connsiteX11" fmla="*/ 544666 w 593730"/>
                  <a:gd name="connsiteY11" fmla="*/ 722313 h 722313"/>
                  <a:gd name="connsiteX12" fmla="*/ 30014 w 593730"/>
                  <a:gd name="connsiteY12" fmla="*/ 722313 h 722313"/>
                  <a:gd name="connsiteX13" fmla="*/ 57768 w 593730"/>
                  <a:gd name="connsiteY13" fmla="*/ 538164 h 722313"/>
                  <a:gd name="connsiteX14" fmla="*/ 0 w 593730"/>
                  <a:gd name="connsiteY14" fmla="*/ 101424 h 722313"/>
                  <a:gd name="connsiteX15" fmla="*/ 98957 w 593730"/>
                  <a:gd name="connsiteY15" fmla="*/ 0 h 7223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593730" h="722313">
                    <a:moveTo>
                      <a:pt x="98957" y="0"/>
                    </a:moveTo>
                    <a:lnTo>
                      <a:pt x="154266" y="0"/>
                    </a:lnTo>
                    <a:lnTo>
                      <a:pt x="160556" y="0"/>
                    </a:lnTo>
                    <a:cubicBezTo>
                      <a:pt x="160543" y="207"/>
                      <a:pt x="160531" y="413"/>
                      <a:pt x="160518" y="620"/>
                    </a:cubicBezTo>
                    <a:cubicBezTo>
                      <a:pt x="160518" y="247855"/>
                      <a:pt x="280947" y="448278"/>
                      <a:pt x="296865" y="448278"/>
                    </a:cubicBezTo>
                    <a:cubicBezTo>
                      <a:pt x="312784" y="448278"/>
                      <a:pt x="433212" y="247855"/>
                      <a:pt x="433212" y="620"/>
                    </a:cubicBezTo>
                    <a:cubicBezTo>
                      <a:pt x="433199" y="413"/>
                      <a:pt x="433187" y="207"/>
                      <a:pt x="433174" y="0"/>
                    </a:cubicBezTo>
                    <a:lnTo>
                      <a:pt x="446578" y="0"/>
                    </a:lnTo>
                    <a:lnTo>
                      <a:pt x="494773" y="0"/>
                    </a:lnTo>
                    <a:cubicBezTo>
                      <a:pt x="549425" y="0"/>
                      <a:pt x="593730" y="45410"/>
                      <a:pt x="593730" y="101424"/>
                    </a:cubicBezTo>
                    <a:lnTo>
                      <a:pt x="518143" y="519114"/>
                    </a:lnTo>
                    <a:lnTo>
                      <a:pt x="544666" y="722313"/>
                    </a:lnTo>
                    <a:lnTo>
                      <a:pt x="30014" y="722313"/>
                    </a:lnTo>
                    <a:lnTo>
                      <a:pt x="57768" y="538164"/>
                    </a:lnTo>
                    <a:lnTo>
                      <a:pt x="0" y="101424"/>
                    </a:lnTo>
                    <a:cubicBezTo>
                      <a:pt x="0" y="45410"/>
                      <a:pt x="44305" y="0"/>
                      <a:pt x="98957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5" name="正方形/長方形 104"/>
              <p:cNvSpPr/>
              <p:nvPr/>
            </p:nvSpPr>
            <p:spPr>
              <a:xfrm>
                <a:off x="4675999" y="4793987"/>
                <a:ext cx="526163" cy="52006"/>
              </a:xfrm>
              <a:prstGeom prst="rect">
                <a:avLst/>
              </a:prstGeom>
              <a:solidFill>
                <a:srgbClr val="FFC000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6" name="角丸四角形 105"/>
              <p:cNvSpPr/>
              <p:nvPr/>
            </p:nvSpPr>
            <p:spPr>
              <a:xfrm>
                <a:off x="4890223" y="4783931"/>
                <a:ext cx="111651" cy="67542"/>
              </a:xfrm>
              <a:prstGeom prst="roundRect">
                <a:avLst/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7" name="フリーフォーム 106"/>
              <p:cNvSpPr/>
              <p:nvPr/>
            </p:nvSpPr>
            <p:spPr>
              <a:xfrm>
                <a:off x="4598375" y="4097335"/>
                <a:ext cx="257100" cy="1060318"/>
              </a:xfrm>
              <a:custGeom>
                <a:avLst/>
                <a:gdLst>
                  <a:gd name="connsiteX0" fmla="*/ 108480 w 193905"/>
                  <a:gd name="connsiteY0" fmla="*/ 0 h 903156"/>
                  <a:gd name="connsiteX1" fmla="*/ 142698 w 193905"/>
                  <a:gd name="connsiteY1" fmla="*/ 0 h 903156"/>
                  <a:gd name="connsiteX2" fmla="*/ 193905 w 193905"/>
                  <a:gd name="connsiteY2" fmla="*/ 427731 h 903156"/>
                  <a:gd name="connsiteX3" fmla="*/ 144122 w 193905"/>
                  <a:gd name="connsiteY3" fmla="*/ 903156 h 903156"/>
                  <a:gd name="connsiteX4" fmla="*/ 13004 w 193905"/>
                  <a:gd name="connsiteY4" fmla="*/ 875507 h 903156"/>
                  <a:gd name="connsiteX5" fmla="*/ 65695 w 193905"/>
                  <a:gd name="connsiteY5" fmla="*/ 568725 h 903156"/>
                  <a:gd name="connsiteX6" fmla="*/ 0 w 193905"/>
                  <a:gd name="connsiteY6" fmla="*/ 108480 h 903156"/>
                  <a:gd name="connsiteX7" fmla="*/ 108480 w 193905"/>
                  <a:gd name="connsiteY7" fmla="*/ 0 h 903156"/>
                  <a:gd name="connsiteX0" fmla="*/ 135957 w 221382"/>
                  <a:gd name="connsiteY0" fmla="*/ 0 h 992188"/>
                  <a:gd name="connsiteX1" fmla="*/ 170175 w 221382"/>
                  <a:gd name="connsiteY1" fmla="*/ 0 h 992188"/>
                  <a:gd name="connsiteX2" fmla="*/ 221382 w 221382"/>
                  <a:gd name="connsiteY2" fmla="*/ 427731 h 992188"/>
                  <a:gd name="connsiteX3" fmla="*/ 171599 w 221382"/>
                  <a:gd name="connsiteY3" fmla="*/ 903156 h 992188"/>
                  <a:gd name="connsiteX4" fmla="*/ 0 w 221382"/>
                  <a:gd name="connsiteY4" fmla="*/ 992188 h 992188"/>
                  <a:gd name="connsiteX5" fmla="*/ 93172 w 221382"/>
                  <a:gd name="connsiteY5" fmla="*/ 568725 h 992188"/>
                  <a:gd name="connsiteX6" fmla="*/ 27477 w 221382"/>
                  <a:gd name="connsiteY6" fmla="*/ 108480 h 992188"/>
                  <a:gd name="connsiteX7" fmla="*/ 135957 w 221382"/>
                  <a:gd name="connsiteY7" fmla="*/ 0 h 992188"/>
                  <a:gd name="connsiteX0" fmla="*/ 135957 w 221382"/>
                  <a:gd name="connsiteY0" fmla="*/ 0 h 1060318"/>
                  <a:gd name="connsiteX1" fmla="*/ 170175 w 221382"/>
                  <a:gd name="connsiteY1" fmla="*/ 0 h 1060318"/>
                  <a:gd name="connsiteX2" fmla="*/ 221382 w 221382"/>
                  <a:gd name="connsiteY2" fmla="*/ 427731 h 1060318"/>
                  <a:gd name="connsiteX3" fmla="*/ 126355 w 221382"/>
                  <a:gd name="connsiteY3" fmla="*/ 1060318 h 1060318"/>
                  <a:gd name="connsiteX4" fmla="*/ 0 w 221382"/>
                  <a:gd name="connsiteY4" fmla="*/ 992188 h 1060318"/>
                  <a:gd name="connsiteX5" fmla="*/ 93172 w 221382"/>
                  <a:gd name="connsiteY5" fmla="*/ 568725 h 1060318"/>
                  <a:gd name="connsiteX6" fmla="*/ 27477 w 221382"/>
                  <a:gd name="connsiteY6" fmla="*/ 108480 h 1060318"/>
                  <a:gd name="connsiteX7" fmla="*/ 135957 w 221382"/>
                  <a:gd name="connsiteY7" fmla="*/ 0 h 1060318"/>
                  <a:gd name="connsiteX0" fmla="*/ 150244 w 235669"/>
                  <a:gd name="connsiteY0" fmla="*/ 0 h 1060318"/>
                  <a:gd name="connsiteX1" fmla="*/ 184462 w 235669"/>
                  <a:gd name="connsiteY1" fmla="*/ 0 h 1060318"/>
                  <a:gd name="connsiteX2" fmla="*/ 235669 w 235669"/>
                  <a:gd name="connsiteY2" fmla="*/ 427731 h 1060318"/>
                  <a:gd name="connsiteX3" fmla="*/ 140642 w 235669"/>
                  <a:gd name="connsiteY3" fmla="*/ 1060318 h 1060318"/>
                  <a:gd name="connsiteX4" fmla="*/ 0 w 235669"/>
                  <a:gd name="connsiteY4" fmla="*/ 985044 h 1060318"/>
                  <a:gd name="connsiteX5" fmla="*/ 107459 w 235669"/>
                  <a:gd name="connsiteY5" fmla="*/ 568725 h 1060318"/>
                  <a:gd name="connsiteX6" fmla="*/ 41764 w 235669"/>
                  <a:gd name="connsiteY6" fmla="*/ 108480 h 1060318"/>
                  <a:gd name="connsiteX7" fmla="*/ 150244 w 235669"/>
                  <a:gd name="connsiteY7" fmla="*/ 0 h 1060318"/>
                  <a:gd name="connsiteX0" fmla="*/ 150244 w 257100"/>
                  <a:gd name="connsiteY0" fmla="*/ 0 h 1060318"/>
                  <a:gd name="connsiteX1" fmla="*/ 184462 w 257100"/>
                  <a:gd name="connsiteY1" fmla="*/ 0 h 1060318"/>
                  <a:gd name="connsiteX2" fmla="*/ 257100 w 257100"/>
                  <a:gd name="connsiteY2" fmla="*/ 537268 h 1060318"/>
                  <a:gd name="connsiteX3" fmla="*/ 140642 w 257100"/>
                  <a:gd name="connsiteY3" fmla="*/ 1060318 h 1060318"/>
                  <a:gd name="connsiteX4" fmla="*/ 0 w 257100"/>
                  <a:gd name="connsiteY4" fmla="*/ 985044 h 1060318"/>
                  <a:gd name="connsiteX5" fmla="*/ 107459 w 257100"/>
                  <a:gd name="connsiteY5" fmla="*/ 568725 h 1060318"/>
                  <a:gd name="connsiteX6" fmla="*/ 41764 w 257100"/>
                  <a:gd name="connsiteY6" fmla="*/ 108480 h 1060318"/>
                  <a:gd name="connsiteX7" fmla="*/ 150244 w 257100"/>
                  <a:gd name="connsiteY7" fmla="*/ 0 h 1060318"/>
                  <a:gd name="connsiteX0" fmla="*/ 150244 w 257100"/>
                  <a:gd name="connsiteY0" fmla="*/ 0 h 1060318"/>
                  <a:gd name="connsiteX1" fmla="*/ 184462 w 257100"/>
                  <a:gd name="connsiteY1" fmla="*/ 0 h 1060318"/>
                  <a:gd name="connsiteX2" fmla="*/ 257100 w 257100"/>
                  <a:gd name="connsiteY2" fmla="*/ 537268 h 1060318"/>
                  <a:gd name="connsiteX3" fmla="*/ 140642 w 257100"/>
                  <a:gd name="connsiteY3" fmla="*/ 1060318 h 1060318"/>
                  <a:gd name="connsiteX4" fmla="*/ 0 w 257100"/>
                  <a:gd name="connsiteY4" fmla="*/ 985044 h 1060318"/>
                  <a:gd name="connsiteX5" fmla="*/ 86027 w 257100"/>
                  <a:gd name="connsiteY5" fmla="*/ 580631 h 1060318"/>
                  <a:gd name="connsiteX6" fmla="*/ 41764 w 257100"/>
                  <a:gd name="connsiteY6" fmla="*/ 108480 h 1060318"/>
                  <a:gd name="connsiteX7" fmla="*/ 150244 w 257100"/>
                  <a:gd name="connsiteY7" fmla="*/ 0 h 10603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57100" h="1060318">
                    <a:moveTo>
                      <a:pt x="150244" y="0"/>
                    </a:moveTo>
                    <a:lnTo>
                      <a:pt x="184462" y="0"/>
                    </a:lnTo>
                    <a:lnTo>
                      <a:pt x="257100" y="537268"/>
                    </a:lnTo>
                    <a:lnTo>
                      <a:pt x="140642" y="1060318"/>
                    </a:lnTo>
                    <a:lnTo>
                      <a:pt x="0" y="985044"/>
                    </a:lnTo>
                    <a:lnTo>
                      <a:pt x="86027" y="580631"/>
                    </a:lnTo>
                    <a:lnTo>
                      <a:pt x="41764" y="108480"/>
                    </a:lnTo>
                    <a:cubicBezTo>
                      <a:pt x="41764" y="48568"/>
                      <a:pt x="90332" y="0"/>
                      <a:pt x="150244" y="0"/>
                    </a:cubicBezTo>
                    <a:close/>
                  </a:path>
                </a:pathLst>
              </a:custGeom>
              <a:solidFill>
                <a:srgbClr val="44546A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8" name="フリーフォーム 107"/>
              <p:cNvSpPr/>
              <p:nvPr/>
            </p:nvSpPr>
            <p:spPr>
              <a:xfrm>
                <a:off x="4697567" y="4097334"/>
                <a:ext cx="154060" cy="495106"/>
              </a:xfrm>
              <a:custGeom>
                <a:avLst/>
                <a:gdLst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69056 w 128588"/>
                  <a:gd name="connsiteY5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57150 w 128588"/>
                  <a:gd name="connsiteY5" fmla="*/ 404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0481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2863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38101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3164 w 128588"/>
                  <a:gd name="connsiteY5" fmla="*/ 19 h 433387"/>
                  <a:gd name="connsiteX6" fmla="*/ 69056 w 128588"/>
                  <a:gd name="connsiteY6" fmla="*/ 0 h 433387"/>
                  <a:gd name="connsiteX0" fmla="*/ 69056 w 120825"/>
                  <a:gd name="connsiteY0" fmla="*/ 0 h 462224"/>
                  <a:gd name="connsiteX1" fmla="*/ 120825 w 120825"/>
                  <a:gd name="connsiteY1" fmla="*/ 462224 h 462224"/>
                  <a:gd name="connsiteX2" fmla="*/ 28575 w 120825"/>
                  <a:gd name="connsiteY2" fmla="*/ 314325 h 462224"/>
                  <a:gd name="connsiteX3" fmla="*/ 69056 w 120825"/>
                  <a:gd name="connsiteY3" fmla="*/ 259556 h 462224"/>
                  <a:gd name="connsiteX4" fmla="*/ 0 w 120825"/>
                  <a:gd name="connsiteY4" fmla="*/ 204787 h 462224"/>
                  <a:gd name="connsiteX5" fmla="*/ 43164 w 120825"/>
                  <a:gd name="connsiteY5" fmla="*/ 19 h 462224"/>
                  <a:gd name="connsiteX6" fmla="*/ 69056 w 120825"/>
                  <a:gd name="connsiteY6" fmla="*/ 0 h 462224"/>
                  <a:gd name="connsiteX0" fmla="*/ 69056 w 118238"/>
                  <a:gd name="connsiteY0" fmla="*/ 0 h 425523"/>
                  <a:gd name="connsiteX1" fmla="*/ 118238 w 118238"/>
                  <a:gd name="connsiteY1" fmla="*/ 425523 h 425523"/>
                  <a:gd name="connsiteX2" fmla="*/ 28575 w 118238"/>
                  <a:gd name="connsiteY2" fmla="*/ 314325 h 425523"/>
                  <a:gd name="connsiteX3" fmla="*/ 69056 w 118238"/>
                  <a:gd name="connsiteY3" fmla="*/ 259556 h 425523"/>
                  <a:gd name="connsiteX4" fmla="*/ 0 w 118238"/>
                  <a:gd name="connsiteY4" fmla="*/ 204787 h 425523"/>
                  <a:gd name="connsiteX5" fmla="*/ 43164 w 118238"/>
                  <a:gd name="connsiteY5" fmla="*/ 19 h 425523"/>
                  <a:gd name="connsiteX6" fmla="*/ 69056 w 118238"/>
                  <a:gd name="connsiteY6" fmla="*/ 0 h 425523"/>
                  <a:gd name="connsiteX0" fmla="*/ 69056 w 113064"/>
                  <a:gd name="connsiteY0" fmla="*/ 0 h 425523"/>
                  <a:gd name="connsiteX1" fmla="*/ 113064 w 113064"/>
                  <a:gd name="connsiteY1" fmla="*/ 425523 h 425523"/>
                  <a:gd name="connsiteX2" fmla="*/ 28575 w 113064"/>
                  <a:gd name="connsiteY2" fmla="*/ 314325 h 425523"/>
                  <a:gd name="connsiteX3" fmla="*/ 69056 w 113064"/>
                  <a:gd name="connsiteY3" fmla="*/ 259556 h 425523"/>
                  <a:gd name="connsiteX4" fmla="*/ 0 w 113064"/>
                  <a:gd name="connsiteY4" fmla="*/ 204787 h 425523"/>
                  <a:gd name="connsiteX5" fmla="*/ 43164 w 113064"/>
                  <a:gd name="connsiteY5" fmla="*/ 19 h 425523"/>
                  <a:gd name="connsiteX6" fmla="*/ 69056 w 113064"/>
                  <a:gd name="connsiteY6" fmla="*/ 0 h 425523"/>
                  <a:gd name="connsiteX0" fmla="*/ 97517 w 141525"/>
                  <a:gd name="connsiteY0" fmla="*/ 0 h 425523"/>
                  <a:gd name="connsiteX1" fmla="*/ 141525 w 141525"/>
                  <a:gd name="connsiteY1" fmla="*/ 425523 h 425523"/>
                  <a:gd name="connsiteX2" fmla="*/ 57036 w 141525"/>
                  <a:gd name="connsiteY2" fmla="*/ 314325 h 425523"/>
                  <a:gd name="connsiteX3" fmla="*/ 97517 w 141525"/>
                  <a:gd name="connsiteY3" fmla="*/ 259556 h 425523"/>
                  <a:gd name="connsiteX4" fmla="*/ 0 w 141525"/>
                  <a:gd name="connsiteY4" fmla="*/ 182510 h 425523"/>
                  <a:gd name="connsiteX5" fmla="*/ 71625 w 141525"/>
                  <a:gd name="connsiteY5" fmla="*/ 19 h 425523"/>
                  <a:gd name="connsiteX6" fmla="*/ 97517 w 141525"/>
                  <a:gd name="connsiteY6" fmla="*/ 0 h 425523"/>
                  <a:gd name="connsiteX0" fmla="*/ 97517 w 141525"/>
                  <a:gd name="connsiteY0" fmla="*/ 0 h 425523"/>
                  <a:gd name="connsiteX1" fmla="*/ 141525 w 141525"/>
                  <a:gd name="connsiteY1" fmla="*/ 425523 h 425523"/>
                  <a:gd name="connsiteX2" fmla="*/ 57036 w 141525"/>
                  <a:gd name="connsiteY2" fmla="*/ 314325 h 425523"/>
                  <a:gd name="connsiteX3" fmla="*/ 97517 w 141525"/>
                  <a:gd name="connsiteY3" fmla="*/ 259556 h 425523"/>
                  <a:gd name="connsiteX4" fmla="*/ 0 w 141525"/>
                  <a:gd name="connsiteY4" fmla="*/ 182510 h 425523"/>
                  <a:gd name="connsiteX5" fmla="*/ 53513 w 141525"/>
                  <a:gd name="connsiteY5" fmla="*/ 19 h 425523"/>
                  <a:gd name="connsiteX6" fmla="*/ 97517 w 141525"/>
                  <a:gd name="connsiteY6" fmla="*/ 0 h 425523"/>
                  <a:gd name="connsiteX0" fmla="*/ 97517 w 141525"/>
                  <a:gd name="connsiteY0" fmla="*/ 0 h 425523"/>
                  <a:gd name="connsiteX1" fmla="*/ 141525 w 141525"/>
                  <a:gd name="connsiteY1" fmla="*/ 425523 h 425523"/>
                  <a:gd name="connsiteX2" fmla="*/ 57036 w 141525"/>
                  <a:gd name="connsiteY2" fmla="*/ 314325 h 425523"/>
                  <a:gd name="connsiteX3" fmla="*/ 71644 w 141525"/>
                  <a:gd name="connsiteY3" fmla="*/ 222429 h 425523"/>
                  <a:gd name="connsiteX4" fmla="*/ 0 w 141525"/>
                  <a:gd name="connsiteY4" fmla="*/ 182510 h 425523"/>
                  <a:gd name="connsiteX5" fmla="*/ 53513 w 141525"/>
                  <a:gd name="connsiteY5" fmla="*/ 19 h 425523"/>
                  <a:gd name="connsiteX6" fmla="*/ 97517 w 141525"/>
                  <a:gd name="connsiteY6" fmla="*/ 0 h 425523"/>
                  <a:gd name="connsiteX0" fmla="*/ 97517 w 141525"/>
                  <a:gd name="connsiteY0" fmla="*/ 0 h 425523"/>
                  <a:gd name="connsiteX1" fmla="*/ 141525 w 141525"/>
                  <a:gd name="connsiteY1" fmla="*/ 425523 h 425523"/>
                  <a:gd name="connsiteX2" fmla="*/ 113 w 141525"/>
                  <a:gd name="connsiteY2" fmla="*/ 282147 h 425523"/>
                  <a:gd name="connsiteX3" fmla="*/ 71644 w 141525"/>
                  <a:gd name="connsiteY3" fmla="*/ 222429 h 425523"/>
                  <a:gd name="connsiteX4" fmla="*/ 0 w 141525"/>
                  <a:gd name="connsiteY4" fmla="*/ 182510 h 425523"/>
                  <a:gd name="connsiteX5" fmla="*/ 53513 w 141525"/>
                  <a:gd name="connsiteY5" fmla="*/ 19 h 425523"/>
                  <a:gd name="connsiteX6" fmla="*/ 97517 w 141525"/>
                  <a:gd name="connsiteY6" fmla="*/ 0 h 425523"/>
                  <a:gd name="connsiteX0" fmla="*/ 97517 w 167399"/>
                  <a:gd name="connsiteY0" fmla="*/ 0 h 514628"/>
                  <a:gd name="connsiteX1" fmla="*/ 167399 w 167399"/>
                  <a:gd name="connsiteY1" fmla="*/ 514628 h 514628"/>
                  <a:gd name="connsiteX2" fmla="*/ 113 w 167399"/>
                  <a:gd name="connsiteY2" fmla="*/ 282147 h 514628"/>
                  <a:gd name="connsiteX3" fmla="*/ 71644 w 167399"/>
                  <a:gd name="connsiteY3" fmla="*/ 222429 h 514628"/>
                  <a:gd name="connsiteX4" fmla="*/ 0 w 167399"/>
                  <a:gd name="connsiteY4" fmla="*/ 182510 h 514628"/>
                  <a:gd name="connsiteX5" fmla="*/ 53513 w 167399"/>
                  <a:gd name="connsiteY5" fmla="*/ 19 h 514628"/>
                  <a:gd name="connsiteX6" fmla="*/ 97517 w 167399"/>
                  <a:gd name="connsiteY6" fmla="*/ 0 h 5146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7399" h="514628">
                    <a:moveTo>
                      <a:pt x="97517" y="0"/>
                    </a:moveTo>
                    <a:lnTo>
                      <a:pt x="167399" y="514628"/>
                    </a:lnTo>
                    <a:lnTo>
                      <a:pt x="113" y="282147"/>
                    </a:lnTo>
                    <a:lnTo>
                      <a:pt x="71644" y="222429"/>
                    </a:lnTo>
                    <a:lnTo>
                      <a:pt x="0" y="182510"/>
                    </a:lnTo>
                    <a:lnTo>
                      <a:pt x="53513" y="19"/>
                    </a:lnTo>
                    <a:lnTo>
                      <a:pt x="97517" y="0"/>
                    </a:lnTo>
                    <a:close/>
                  </a:path>
                </a:pathLst>
              </a:custGeom>
              <a:solidFill>
                <a:srgbClr val="44546A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9" name="片側の 2 つの角を丸めた四角形 108"/>
              <p:cNvSpPr/>
              <p:nvPr/>
            </p:nvSpPr>
            <p:spPr>
              <a:xfrm rot="11518702">
                <a:off x="4616696" y="4831072"/>
                <a:ext cx="100919" cy="232136"/>
              </a:xfrm>
              <a:prstGeom prst="round2SameRect">
                <a:avLst>
                  <a:gd name="adj1" fmla="val 16667"/>
                  <a:gd name="adj2" fmla="val 2505"/>
                </a:avLst>
              </a:prstGeom>
              <a:solidFill>
                <a:srgbClr val="44546A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0" name="フリーフォーム 109"/>
              <p:cNvSpPr/>
              <p:nvPr/>
            </p:nvSpPr>
            <p:spPr>
              <a:xfrm flipH="1">
                <a:off x="5039133" y="4097335"/>
                <a:ext cx="257100" cy="1060318"/>
              </a:xfrm>
              <a:custGeom>
                <a:avLst/>
                <a:gdLst>
                  <a:gd name="connsiteX0" fmla="*/ 108480 w 193905"/>
                  <a:gd name="connsiteY0" fmla="*/ 0 h 903156"/>
                  <a:gd name="connsiteX1" fmla="*/ 142698 w 193905"/>
                  <a:gd name="connsiteY1" fmla="*/ 0 h 903156"/>
                  <a:gd name="connsiteX2" fmla="*/ 193905 w 193905"/>
                  <a:gd name="connsiteY2" fmla="*/ 427731 h 903156"/>
                  <a:gd name="connsiteX3" fmla="*/ 144122 w 193905"/>
                  <a:gd name="connsiteY3" fmla="*/ 903156 h 903156"/>
                  <a:gd name="connsiteX4" fmla="*/ 13004 w 193905"/>
                  <a:gd name="connsiteY4" fmla="*/ 875507 h 903156"/>
                  <a:gd name="connsiteX5" fmla="*/ 65695 w 193905"/>
                  <a:gd name="connsiteY5" fmla="*/ 568725 h 903156"/>
                  <a:gd name="connsiteX6" fmla="*/ 0 w 193905"/>
                  <a:gd name="connsiteY6" fmla="*/ 108480 h 903156"/>
                  <a:gd name="connsiteX7" fmla="*/ 108480 w 193905"/>
                  <a:gd name="connsiteY7" fmla="*/ 0 h 903156"/>
                  <a:gd name="connsiteX0" fmla="*/ 135957 w 221382"/>
                  <a:gd name="connsiteY0" fmla="*/ 0 h 992188"/>
                  <a:gd name="connsiteX1" fmla="*/ 170175 w 221382"/>
                  <a:gd name="connsiteY1" fmla="*/ 0 h 992188"/>
                  <a:gd name="connsiteX2" fmla="*/ 221382 w 221382"/>
                  <a:gd name="connsiteY2" fmla="*/ 427731 h 992188"/>
                  <a:gd name="connsiteX3" fmla="*/ 171599 w 221382"/>
                  <a:gd name="connsiteY3" fmla="*/ 903156 h 992188"/>
                  <a:gd name="connsiteX4" fmla="*/ 0 w 221382"/>
                  <a:gd name="connsiteY4" fmla="*/ 992188 h 992188"/>
                  <a:gd name="connsiteX5" fmla="*/ 93172 w 221382"/>
                  <a:gd name="connsiteY5" fmla="*/ 568725 h 992188"/>
                  <a:gd name="connsiteX6" fmla="*/ 27477 w 221382"/>
                  <a:gd name="connsiteY6" fmla="*/ 108480 h 992188"/>
                  <a:gd name="connsiteX7" fmla="*/ 135957 w 221382"/>
                  <a:gd name="connsiteY7" fmla="*/ 0 h 992188"/>
                  <a:gd name="connsiteX0" fmla="*/ 135957 w 221382"/>
                  <a:gd name="connsiteY0" fmla="*/ 0 h 1060318"/>
                  <a:gd name="connsiteX1" fmla="*/ 170175 w 221382"/>
                  <a:gd name="connsiteY1" fmla="*/ 0 h 1060318"/>
                  <a:gd name="connsiteX2" fmla="*/ 221382 w 221382"/>
                  <a:gd name="connsiteY2" fmla="*/ 427731 h 1060318"/>
                  <a:gd name="connsiteX3" fmla="*/ 126355 w 221382"/>
                  <a:gd name="connsiteY3" fmla="*/ 1060318 h 1060318"/>
                  <a:gd name="connsiteX4" fmla="*/ 0 w 221382"/>
                  <a:gd name="connsiteY4" fmla="*/ 992188 h 1060318"/>
                  <a:gd name="connsiteX5" fmla="*/ 93172 w 221382"/>
                  <a:gd name="connsiteY5" fmla="*/ 568725 h 1060318"/>
                  <a:gd name="connsiteX6" fmla="*/ 27477 w 221382"/>
                  <a:gd name="connsiteY6" fmla="*/ 108480 h 1060318"/>
                  <a:gd name="connsiteX7" fmla="*/ 135957 w 221382"/>
                  <a:gd name="connsiteY7" fmla="*/ 0 h 1060318"/>
                  <a:gd name="connsiteX0" fmla="*/ 150244 w 235669"/>
                  <a:gd name="connsiteY0" fmla="*/ 0 h 1060318"/>
                  <a:gd name="connsiteX1" fmla="*/ 184462 w 235669"/>
                  <a:gd name="connsiteY1" fmla="*/ 0 h 1060318"/>
                  <a:gd name="connsiteX2" fmla="*/ 235669 w 235669"/>
                  <a:gd name="connsiteY2" fmla="*/ 427731 h 1060318"/>
                  <a:gd name="connsiteX3" fmla="*/ 140642 w 235669"/>
                  <a:gd name="connsiteY3" fmla="*/ 1060318 h 1060318"/>
                  <a:gd name="connsiteX4" fmla="*/ 0 w 235669"/>
                  <a:gd name="connsiteY4" fmla="*/ 985044 h 1060318"/>
                  <a:gd name="connsiteX5" fmla="*/ 107459 w 235669"/>
                  <a:gd name="connsiteY5" fmla="*/ 568725 h 1060318"/>
                  <a:gd name="connsiteX6" fmla="*/ 41764 w 235669"/>
                  <a:gd name="connsiteY6" fmla="*/ 108480 h 1060318"/>
                  <a:gd name="connsiteX7" fmla="*/ 150244 w 235669"/>
                  <a:gd name="connsiteY7" fmla="*/ 0 h 1060318"/>
                  <a:gd name="connsiteX0" fmla="*/ 150244 w 257100"/>
                  <a:gd name="connsiteY0" fmla="*/ 0 h 1060318"/>
                  <a:gd name="connsiteX1" fmla="*/ 184462 w 257100"/>
                  <a:gd name="connsiteY1" fmla="*/ 0 h 1060318"/>
                  <a:gd name="connsiteX2" fmla="*/ 257100 w 257100"/>
                  <a:gd name="connsiteY2" fmla="*/ 537268 h 1060318"/>
                  <a:gd name="connsiteX3" fmla="*/ 140642 w 257100"/>
                  <a:gd name="connsiteY3" fmla="*/ 1060318 h 1060318"/>
                  <a:gd name="connsiteX4" fmla="*/ 0 w 257100"/>
                  <a:gd name="connsiteY4" fmla="*/ 985044 h 1060318"/>
                  <a:gd name="connsiteX5" fmla="*/ 107459 w 257100"/>
                  <a:gd name="connsiteY5" fmla="*/ 568725 h 1060318"/>
                  <a:gd name="connsiteX6" fmla="*/ 41764 w 257100"/>
                  <a:gd name="connsiteY6" fmla="*/ 108480 h 1060318"/>
                  <a:gd name="connsiteX7" fmla="*/ 150244 w 257100"/>
                  <a:gd name="connsiteY7" fmla="*/ 0 h 1060318"/>
                  <a:gd name="connsiteX0" fmla="*/ 150244 w 257100"/>
                  <a:gd name="connsiteY0" fmla="*/ 0 h 1060318"/>
                  <a:gd name="connsiteX1" fmla="*/ 184462 w 257100"/>
                  <a:gd name="connsiteY1" fmla="*/ 0 h 1060318"/>
                  <a:gd name="connsiteX2" fmla="*/ 257100 w 257100"/>
                  <a:gd name="connsiteY2" fmla="*/ 537268 h 1060318"/>
                  <a:gd name="connsiteX3" fmla="*/ 140642 w 257100"/>
                  <a:gd name="connsiteY3" fmla="*/ 1060318 h 1060318"/>
                  <a:gd name="connsiteX4" fmla="*/ 0 w 257100"/>
                  <a:gd name="connsiteY4" fmla="*/ 985044 h 1060318"/>
                  <a:gd name="connsiteX5" fmla="*/ 86027 w 257100"/>
                  <a:gd name="connsiteY5" fmla="*/ 580631 h 1060318"/>
                  <a:gd name="connsiteX6" fmla="*/ 41764 w 257100"/>
                  <a:gd name="connsiteY6" fmla="*/ 108480 h 1060318"/>
                  <a:gd name="connsiteX7" fmla="*/ 150244 w 257100"/>
                  <a:gd name="connsiteY7" fmla="*/ 0 h 10603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57100" h="1060318">
                    <a:moveTo>
                      <a:pt x="150244" y="0"/>
                    </a:moveTo>
                    <a:lnTo>
                      <a:pt x="184462" y="0"/>
                    </a:lnTo>
                    <a:lnTo>
                      <a:pt x="257100" y="537268"/>
                    </a:lnTo>
                    <a:lnTo>
                      <a:pt x="140642" y="1060318"/>
                    </a:lnTo>
                    <a:lnTo>
                      <a:pt x="0" y="985044"/>
                    </a:lnTo>
                    <a:lnTo>
                      <a:pt x="86027" y="580631"/>
                    </a:lnTo>
                    <a:lnTo>
                      <a:pt x="41764" y="108480"/>
                    </a:lnTo>
                    <a:cubicBezTo>
                      <a:pt x="41764" y="48568"/>
                      <a:pt x="90332" y="0"/>
                      <a:pt x="150244" y="0"/>
                    </a:cubicBezTo>
                    <a:close/>
                  </a:path>
                </a:pathLst>
              </a:custGeom>
              <a:solidFill>
                <a:srgbClr val="44546A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1" name="フリーフォーム 110"/>
              <p:cNvSpPr/>
              <p:nvPr/>
            </p:nvSpPr>
            <p:spPr>
              <a:xfrm flipH="1">
                <a:off x="5042981" y="4097334"/>
                <a:ext cx="154060" cy="495106"/>
              </a:xfrm>
              <a:custGeom>
                <a:avLst/>
                <a:gdLst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69056 w 128588"/>
                  <a:gd name="connsiteY5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57150 w 128588"/>
                  <a:gd name="connsiteY5" fmla="*/ 404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0481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2863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38101 w 128588"/>
                  <a:gd name="connsiteY5" fmla="*/ 2381 h 433387"/>
                  <a:gd name="connsiteX6" fmla="*/ 69056 w 128588"/>
                  <a:gd name="connsiteY6" fmla="*/ 0 h 433387"/>
                  <a:gd name="connsiteX0" fmla="*/ 69056 w 128588"/>
                  <a:gd name="connsiteY0" fmla="*/ 0 h 433387"/>
                  <a:gd name="connsiteX1" fmla="*/ 128588 w 128588"/>
                  <a:gd name="connsiteY1" fmla="*/ 433387 h 433387"/>
                  <a:gd name="connsiteX2" fmla="*/ 28575 w 128588"/>
                  <a:gd name="connsiteY2" fmla="*/ 314325 h 433387"/>
                  <a:gd name="connsiteX3" fmla="*/ 69056 w 128588"/>
                  <a:gd name="connsiteY3" fmla="*/ 259556 h 433387"/>
                  <a:gd name="connsiteX4" fmla="*/ 0 w 128588"/>
                  <a:gd name="connsiteY4" fmla="*/ 204787 h 433387"/>
                  <a:gd name="connsiteX5" fmla="*/ 43164 w 128588"/>
                  <a:gd name="connsiteY5" fmla="*/ 19 h 433387"/>
                  <a:gd name="connsiteX6" fmla="*/ 69056 w 128588"/>
                  <a:gd name="connsiteY6" fmla="*/ 0 h 433387"/>
                  <a:gd name="connsiteX0" fmla="*/ 69056 w 120825"/>
                  <a:gd name="connsiteY0" fmla="*/ 0 h 462224"/>
                  <a:gd name="connsiteX1" fmla="*/ 120825 w 120825"/>
                  <a:gd name="connsiteY1" fmla="*/ 462224 h 462224"/>
                  <a:gd name="connsiteX2" fmla="*/ 28575 w 120825"/>
                  <a:gd name="connsiteY2" fmla="*/ 314325 h 462224"/>
                  <a:gd name="connsiteX3" fmla="*/ 69056 w 120825"/>
                  <a:gd name="connsiteY3" fmla="*/ 259556 h 462224"/>
                  <a:gd name="connsiteX4" fmla="*/ 0 w 120825"/>
                  <a:gd name="connsiteY4" fmla="*/ 204787 h 462224"/>
                  <a:gd name="connsiteX5" fmla="*/ 43164 w 120825"/>
                  <a:gd name="connsiteY5" fmla="*/ 19 h 462224"/>
                  <a:gd name="connsiteX6" fmla="*/ 69056 w 120825"/>
                  <a:gd name="connsiteY6" fmla="*/ 0 h 462224"/>
                  <a:gd name="connsiteX0" fmla="*/ 69056 w 118238"/>
                  <a:gd name="connsiteY0" fmla="*/ 0 h 425523"/>
                  <a:gd name="connsiteX1" fmla="*/ 118238 w 118238"/>
                  <a:gd name="connsiteY1" fmla="*/ 425523 h 425523"/>
                  <a:gd name="connsiteX2" fmla="*/ 28575 w 118238"/>
                  <a:gd name="connsiteY2" fmla="*/ 314325 h 425523"/>
                  <a:gd name="connsiteX3" fmla="*/ 69056 w 118238"/>
                  <a:gd name="connsiteY3" fmla="*/ 259556 h 425523"/>
                  <a:gd name="connsiteX4" fmla="*/ 0 w 118238"/>
                  <a:gd name="connsiteY4" fmla="*/ 204787 h 425523"/>
                  <a:gd name="connsiteX5" fmla="*/ 43164 w 118238"/>
                  <a:gd name="connsiteY5" fmla="*/ 19 h 425523"/>
                  <a:gd name="connsiteX6" fmla="*/ 69056 w 118238"/>
                  <a:gd name="connsiteY6" fmla="*/ 0 h 425523"/>
                  <a:gd name="connsiteX0" fmla="*/ 69056 w 113064"/>
                  <a:gd name="connsiteY0" fmla="*/ 0 h 425523"/>
                  <a:gd name="connsiteX1" fmla="*/ 113064 w 113064"/>
                  <a:gd name="connsiteY1" fmla="*/ 425523 h 425523"/>
                  <a:gd name="connsiteX2" fmla="*/ 28575 w 113064"/>
                  <a:gd name="connsiteY2" fmla="*/ 314325 h 425523"/>
                  <a:gd name="connsiteX3" fmla="*/ 69056 w 113064"/>
                  <a:gd name="connsiteY3" fmla="*/ 259556 h 425523"/>
                  <a:gd name="connsiteX4" fmla="*/ 0 w 113064"/>
                  <a:gd name="connsiteY4" fmla="*/ 204787 h 425523"/>
                  <a:gd name="connsiteX5" fmla="*/ 43164 w 113064"/>
                  <a:gd name="connsiteY5" fmla="*/ 19 h 425523"/>
                  <a:gd name="connsiteX6" fmla="*/ 69056 w 113064"/>
                  <a:gd name="connsiteY6" fmla="*/ 0 h 425523"/>
                  <a:gd name="connsiteX0" fmla="*/ 97517 w 141525"/>
                  <a:gd name="connsiteY0" fmla="*/ 0 h 425523"/>
                  <a:gd name="connsiteX1" fmla="*/ 141525 w 141525"/>
                  <a:gd name="connsiteY1" fmla="*/ 425523 h 425523"/>
                  <a:gd name="connsiteX2" fmla="*/ 57036 w 141525"/>
                  <a:gd name="connsiteY2" fmla="*/ 314325 h 425523"/>
                  <a:gd name="connsiteX3" fmla="*/ 97517 w 141525"/>
                  <a:gd name="connsiteY3" fmla="*/ 259556 h 425523"/>
                  <a:gd name="connsiteX4" fmla="*/ 0 w 141525"/>
                  <a:gd name="connsiteY4" fmla="*/ 182510 h 425523"/>
                  <a:gd name="connsiteX5" fmla="*/ 71625 w 141525"/>
                  <a:gd name="connsiteY5" fmla="*/ 19 h 425523"/>
                  <a:gd name="connsiteX6" fmla="*/ 97517 w 141525"/>
                  <a:gd name="connsiteY6" fmla="*/ 0 h 425523"/>
                  <a:gd name="connsiteX0" fmla="*/ 97517 w 141525"/>
                  <a:gd name="connsiteY0" fmla="*/ 0 h 425523"/>
                  <a:gd name="connsiteX1" fmla="*/ 141525 w 141525"/>
                  <a:gd name="connsiteY1" fmla="*/ 425523 h 425523"/>
                  <a:gd name="connsiteX2" fmla="*/ 57036 w 141525"/>
                  <a:gd name="connsiteY2" fmla="*/ 314325 h 425523"/>
                  <a:gd name="connsiteX3" fmla="*/ 97517 w 141525"/>
                  <a:gd name="connsiteY3" fmla="*/ 259556 h 425523"/>
                  <a:gd name="connsiteX4" fmla="*/ 0 w 141525"/>
                  <a:gd name="connsiteY4" fmla="*/ 182510 h 425523"/>
                  <a:gd name="connsiteX5" fmla="*/ 53513 w 141525"/>
                  <a:gd name="connsiteY5" fmla="*/ 19 h 425523"/>
                  <a:gd name="connsiteX6" fmla="*/ 97517 w 141525"/>
                  <a:gd name="connsiteY6" fmla="*/ 0 h 425523"/>
                  <a:gd name="connsiteX0" fmla="*/ 97517 w 141525"/>
                  <a:gd name="connsiteY0" fmla="*/ 0 h 425523"/>
                  <a:gd name="connsiteX1" fmla="*/ 141525 w 141525"/>
                  <a:gd name="connsiteY1" fmla="*/ 425523 h 425523"/>
                  <a:gd name="connsiteX2" fmla="*/ 57036 w 141525"/>
                  <a:gd name="connsiteY2" fmla="*/ 314325 h 425523"/>
                  <a:gd name="connsiteX3" fmla="*/ 71644 w 141525"/>
                  <a:gd name="connsiteY3" fmla="*/ 222429 h 425523"/>
                  <a:gd name="connsiteX4" fmla="*/ 0 w 141525"/>
                  <a:gd name="connsiteY4" fmla="*/ 182510 h 425523"/>
                  <a:gd name="connsiteX5" fmla="*/ 53513 w 141525"/>
                  <a:gd name="connsiteY5" fmla="*/ 19 h 425523"/>
                  <a:gd name="connsiteX6" fmla="*/ 97517 w 141525"/>
                  <a:gd name="connsiteY6" fmla="*/ 0 h 425523"/>
                  <a:gd name="connsiteX0" fmla="*/ 97517 w 141525"/>
                  <a:gd name="connsiteY0" fmla="*/ 0 h 425523"/>
                  <a:gd name="connsiteX1" fmla="*/ 141525 w 141525"/>
                  <a:gd name="connsiteY1" fmla="*/ 425523 h 425523"/>
                  <a:gd name="connsiteX2" fmla="*/ 113 w 141525"/>
                  <a:gd name="connsiteY2" fmla="*/ 282147 h 425523"/>
                  <a:gd name="connsiteX3" fmla="*/ 71644 w 141525"/>
                  <a:gd name="connsiteY3" fmla="*/ 222429 h 425523"/>
                  <a:gd name="connsiteX4" fmla="*/ 0 w 141525"/>
                  <a:gd name="connsiteY4" fmla="*/ 182510 h 425523"/>
                  <a:gd name="connsiteX5" fmla="*/ 53513 w 141525"/>
                  <a:gd name="connsiteY5" fmla="*/ 19 h 425523"/>
                  <a:gd name="connsiteX6" fmla="*/ 97517 w 141525"/>
                  <a:gd name="connsiteY6" fmla="*/ 0 h 425523"/>
                  <a:gd name="connsiteX0" fmla="*/ 97517 w 167399"/>
                  <a:gd name="connsiteY0" fmla="*/ 0 h 514628"/>
                  <a:gd name="connsiteX1" fmla="*/ 167399 w 167399"/>
                  <a:gd name="connsiteY1" fmla="*/ 514628 h 514628"/>
                  <a:gd name="connsiteX2" fmla="*/ 113 w 167399"/>
                  <a:gd name="connsiteY2" fmla="*/ 282147 h 514628"/>
                  <a:gd name="connsiteX3" fmla="*/ 71644 w 167399"/>
                  <a:gd name="connsiteY3" fmla="*/ 222429 h 514628"/>
                  <a:gd name="connsiteX4" fmla="*/ 0 w 167399"/>
                  <a:gd name="connsiteY4" fmla="*/ 182510 h 514628"/>
                  <a:gd name="connsiteX5" fmla="*/ 53513 w 167399"/>
                  <a:gd name="connsiteY5" fmla="*/ 19 h 514628"/>
                  <a:gd name="connsiteX6" fmla="*/ 97517 w 167399"/>
                  <a:gd name="connsiteY6" fmla="*/ 0 h 5146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7399" h="514628">
                    <a:moveTo>
                      <a:pt x="97517" y="0"/>
                    </a:moveTo>
                    <a:lnTo>
                      <a:pt x="167399" y="514628"/>
                    </a:lnTo>
                    <a:lnTo>
                      <a:pt x="113" y="282147"/>
                    </a:lnTo>
                    <a:lnTo>
                      <a:pt x="71644" y="222429"/>
                    </a:lnTo>
                    <a:lnTo>
                      <a:pt x="0" y="182510"/>
                    </a:lnTo>
                    <a:lnTo>
                      <a:pt x="53513" y="19"/>
                    </a:lnTo>
                    <a:lnTo>
                      <a:pt x="97517" y="0"/>
                    </a:lnTo>
                    <a:close/>
                  </a:path>
                </a:pathLst>
              </a:custGeom>
              <a:solidFill>
                <a:srgbClr val="44546A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2" name="片側の 2 つの角を丸めた四角形 111"/>
              <p:cNvSpPr/>
              <p:nvPr/>
            </p:nvSpPr>
            <p:spPr>
              <a:xfrm rot="10081298" flipH="1">
                <a:off x="5176993" y="4831072"/>
                <a:ext cx="100919" cy="232136"/>
              </a:xfrm>
              <a:prstGeom prst="round2SameRect">
                <a:avLst>
                  <a:gd name="adj1" fmla="val 16667"/>
                  <a:gd name="adj2" fmla="val 2505"/>
                </a:avLst>
              </a:prstGeom>
              <a:solidFill>
                <a:srgbClr val="44546A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3" name="フリーフォーム 112"/>
              <p:cNvSpPr/>
              <p:nvPr/>
            </p:nvSpPr>
            <p:spPr>
              <a:xfrm>
                <a:off x="4702463" y="5980211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25400 w 238328"/>
                  <a:gd name="connsiteY3" fmla="*/ 142875 h 142875"/>
                  <a:gd name="connsiteX4" fmla="*/ 0 w 238328"/>
                  <a:gd name="connsiteY4" fmla="*/ 117475 h 142875"/>
                  <a:gd name="connsiteX5" fmla="*/ 0 w 238328"/>
                  <a:gd name="connsiteY5" fmla="*/ 71438 h 142875"/>
                  <a:gd name="connsiteX6" fmla="*/ 71438 w 238328"/>
                  <a:gd name="connsiteY6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4" name="フリーフォーム 113"/>
              <p:cNvSpPr/>
              <p:nvPr/>
            </p:nvSpPr>
            <p:spPr>
              <a:xfrm>
                <a:off x="4940792" y="5980211"/>
                <a:ext cx="238329" cy="142875"/>
              </a:xfrm>
              <a:custGeom>
                <a:avLst/>
                <a:gdLst>
                  <a:gd name="connsiteX0" fmla="*/ 0 w 238329"/>
                  <a:gd name="connsiteY0" fmla="*/ 0 h 142875"/>
                  <a:gd name="connsiteX1" fmla="*/ 166891 w 238329"/>
                  <a:gd name="connsiteY1" fmla="*/ 0 h 142875"/>
                  <a:gd name="connsiteX2" fmla="*/ 238329 w 238329"/>
                  <a:gd name="connsiteY2" fmla="*/ 71438 h 142875"/>
                  <a:gd name="connsiteX3" fmla="*/ 238328 w 238329"/>
                  <a:gd name="connsiteY3" fmla="*/ 117475 h 142875"/>
                  <a:gd name="connsiteX4" fmla="*/ 212928 w 238329"/>
                  <a:gd name="connsiteY4" fmla="*/ 142875 h 142875"/>
                  <a:gd name="connsiteX5" fmla="*/ 0 w 238329"/>
                  <a:gd name="connsiteY5" fmla="*/ 142875 h 142875"/>
                  <a:gd name="connsiteX6" fmla="*/ 0 w 238329"/>
                  <a:gd name="connsiteY6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38329" h="142875">
                    <a:moveTo>
                      <a:pt x="0" y="0"/>
                    </a:moveTo>
                    <a:lnTo>
                      <a:pt x="166891" y="0"/>
                    </a:lnTo>
                    <a:cubicBezTo>
                      <a:pt x="206345" y="0"/>
                      <a:pt x="238329" y="31984"/>
                      <a:pt x="238329" y="71438"/>
                    </a:cubicBezTo>
                    <a:cubicBezTo>
                      <a:pt x="238329" y="86784"/>
                      <a:pt x="238328" y="102129"/>
                      <a:pt x="238328" y="117475"/>
                    </a:cubicBezTo>
                    <a:cubicBezTo>
                      <a:pt x="238328" y="131503"/>
                      <a:pt x="226956" y="142875"/>
                      <a:pt x="212928" y="142875"/>
                    </a:cubicBezTo>
                    <a:lnTo>
                      <a:pt x="0" y="142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5" name="角丸四角形 114"/>
              <p:cNvSpPr/>
              <p:nvPr/>
            </p:nvSpPr>
            <p:spPr>
              <a:xfrm>
                <a:off x="4823469" y="3687664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6" name="角丸四角形 115"/>
              <p:cNvSpPr/>
              <p:nvPr/>
            </p:nvSpPr>
            <p:spPr>
              <a:xfrm>
                <a:off x="5021785" y="3687664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9" name="フリーフォーム 88"/>
            <p:cNvSpPr/>
            <p:nvPr/>
          </p:nvSpPr>
          <p:spPr>
            <a:xfrm rot="5086986">
              <a:off x="4798948" y="3437827"/>
              <a:ext cx="242752" cy="293171"/>
            </a:xfrm>
            <a:custGeom>
              <a:avLst/>
              <a:gdLst>
                <a:gd name="connsiteX0" fmla="*/ 671382 w 1159475"/>
                <a:gd name="connsiteY0" fmla="*/ 0 h 1400297"/>
                <a:gd name="connsiteX1" fmla="*/ 764597 w 1159475"/>
                <a:gd name="connsiteY1" fmla="*/ 93215 h 1400297"/>
                <a:gd name="connsiteX2" fmla="*/ 764597 w 1159475"/>
                <a:gd name="connsiteY2" fmla="*/ 696590 h 1400297"/>
                <a:gd name="connsiteX3" fmla="*/ 794859 w 1159475"/>
                <a:gd name="connsiteY3" fmla="*/ 696590 h 1400297"/>
                <a:gd name="connsiteX4" fmla="*/ 794859 w 1159475"/>
                <a:gd name="connsiteY4" fmla="*/ 174177 h 1400297"/>
                <a:gd name="connsiteX5" fmla="*/ 888074 w 1159475"/>
                <a:gd name="connsiteY5" fmla="*/ 80962 h 1400297"/>
                <a:gd name="connsiteX6" fmla="*/ 981289 w 1159475"/>
                <a:gd name="connsiteY6" fmla="*/ 174177 h 1400297"/>
                <a:gd name="connsiteX7" fmla="*/ 981289 w 1159475"/>
                <a:gd name="connsiteY7" fmla="*/ 696590 h 1400297"/>
                <a:gd name="connsiteX8" fmla="*/ 1009170 w 1159475"/>
                <a:gd name="connsiteY8" fmla="*/ 696590 h 1400297"/>
                <a:gd name="connsiteX9" fmla="*/ 1009170 w 1159475"/>
                <a:gd name="connsiteY9" fmla="*/ 389600 h 1400297"/>
                <a:gd name="connsiteX10" fmla="*/ 1055069 w 1159475"/>
                <a:gd name="connsiteY10" fmla="*/ 320354 h 1400297"/>
                <a:gd name="connsiteX11" fmla="*/ 1084321 w 1159475"/>
                <a:gd name="connsiteY11" fmla="*/ 314449 h 1400297"/>
                <a:gd name="connsiteX12" fmla="*/ 1113573 w 1159475"/>
                <a:gd name="connsiteY12" fmla="*/ 320354 h 1400297"/>
                <a:gd name="connsiteX13" fmla="*/ 1159471 w 1159475"/>
                <a:gd name="connsiteY13" fmla="*/ 389600 h 1400297"/>
                <a:gd name="connsiteX14" fmla="*/ 1159471 w 1159475"/>
                <a:gd name="connsiteY14" fmla="*/ 797449 h 1400297"/>
                <a:gd name="connsiteX15" fmla="*/ 1159475 w 1159475"/>
                <a:gd name="connsiteY15" fmla="*/ 797466 h 1400297"/>
                <a:gd name="connsiteX16" fmla="*/ 1159475 w 1159475"/>
                <a:gd name="connsiteY16" fmla="*/ 1048443 h 1400297"/>
                <a:gd name="connsiteX17" fmla="*/ 807621 w 1159475"/>
                <a:gd name="connsiteY17" fmla="*/ 1400297 h 1400297"/>
                <a:gd name="connsiteX18" fmla="*/ 713802 w 1159475"/>
                <a:gd name="connsiteY18" fmla="*/ 1400297 h 1400297"/>
                <a:gd name="connsiteX19" fmla="*/ 369096 w 1159475"/>
                <a:gd name="connsiteY19" fmla="*/ 1119354 h 1400297"/>
                <a:gd name="connsiteX20" fmla="*/ 363914 w 1159475"/>
                <a:gd name="connsiteY20" fmla="*/ 1067950 h 1400297"/>
                <a:gd name="connsiteX21" fmla="*/ 32099 w 1159475"/>
                <a:gd name="connsiteY21" fmla="*/ 736134 h 1400297"/>
                <a:gd name="connsiteX22" fmla="*/ 8025 w 1159475"/>
                <a:gd name="connsiteY22" fmla="*/ 617398 h 1400297"/>
                <a:gd name="connsiteX23" fmla="*/ 32099 w 1159475"/>
                <a:gd name="connsiteY23" fmla="*/ 581144 h 1400297"/>
                <a:gd name="connsiteX24" fmla="*/ 68353 w 1159475"/>
                <a:gd name="connsiteY24" fmla="*/ 557070 h 1400297"/>
                <a:gd name="connsiteX25" fmla="*/ 187089 w 1159475"/>
                <a:gd name="connsiteY25" fmla="*/ 581144 h 1400297"/>
                <a:gd name="connsiteX26" fmla="*/ 363853 w 1159475"/>
                <a:gd name="connsiteY26" fmla="*/ 757908 h 1400297"/>
                <a:gd name="connsiteX27" fmla="*/ 363853 w 1159475"/>
                <a:gd name="connsiteY27" fmla="*/ 210413 h 1400297"/>
                <a:gd name="connsiteX28" fmla="*/ 457068 w 1159475"/>
                <a:gd name="connsiteY28" fmla="*/ 117198 h 1400297"/>
                <a:gd name="connsiteX29" fmla="*/ 550283 w 1159475"/>
                <a:gd name="connsiteY29" fmla="*/ 210413 h 1400297"/>
                <a:gd name="connsiteX30" fmla="*/ 550283 w 1159475"/>
                <a:gd name="connsiteY30" fmla="*/ 696590 h 1400297"/>
                <a:gd name="connsiteX31" fmla="*/ 578167 w 1159475"/>
                <a:gd name="connsiteY31" fmla="*/ 696590 h 1400297"/>
                <a:gd name="connsiteX32" fmla="*/ 578167 w 1159475"/>
                <a:gd name="connsiteY32" fmla="*/ 93215 h 1400297"/>
                <a:gd name="connsiteX33" fmla="*/ 671382 w 1159475"/>
                <a:gd name="connsiteY33" fmla="*/ 0 h 14002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59475" h="1400297">
                  <a:moveTo>
                    <a:pt x="671382" y="0"/>
                  </a:moveTo>
                  <a:cubicBezTo>
                    <a:pt x="722863" y="0"/>
                    <a:pt x="764597" y="41734"/>
                    <a:pt x="764597" y="93215"/>
                  </a:cubicBezTo>
                  <a:lnTo>
                    <a:pt x="764597" y="696590"/>
                  </a:lnTo>
                  <a:lnTo>
                    <a:pt x="794859" y="696590"/>
                  </a:lnTo>
                  <a:lnTo>
                    <a:pt x="794859" y="174177"/>
                  </a:lnTo>
                  <a:cubicBezTo>
                    <a:pt x="794859" y="122696"/>
                    <a:pt x="836593" y="80962"/>
                    <a:pt x="888074" y="80962"/>
                  </a:cubicBezTo>
                  <a:cubicBezTo>
                    <a:pt x="939555" y="80962"/>
                    <a:pt x="981289" y="122696"/>
                    <a:pt x="981289" y="174177"/>
                  </a:cubicBezTo>
                  <a:lnTo>
                    <a:pt x="981289" y="696590"/>
                  </a:lnTo>
                  <a:lnTo>
                    <a:pt x="1009170" y="696590"/>
                  </a:lnTo>
                  <a:lnTo>
                    <a:pt x="1009170" y="389600"/>
                  </a:lnTo>
                  <a:cubicBezTo>
                    <a:pt x="1009170" y="358471"/>
                    <a:pt x="1028096" y="331763"/>
                    <a:pt x="1055069" y="320354"/>
                  </a:cubicBezTo>
                  <a:lnTo>
                    <a:pt x="1084321" y="314449"/>
                  </a:lnTo>
                  <a:lnTo>
                    <a:pt x="1113573" y="320354"/>
                  </a:lnTo>
                  <a:cubicBezTo>
                    <a:pt x="1140545" y="331763"/>
                    <a:pt x="1159471" y="358471"/>
                    <a:pt x="1159471" y="389600"/>
                  </a:cubicBezTo>
                  <a:lnTo>
                    <a:pt x="1159471" y="797449"/>
                  </a:lnTo>
                  <a:lnTo>
                    <a:pt x="1159475" y="797466"/>
                  </a:lnTo>
                  <a:lnTo>
                    <a:pt x="1159475" y="1048443"/>
                  </a:lnTo>
                  <a:cubicBezTo>
                    <a:pt x="1159475" y="1242767"/>
                    <a:pt x="1001945" y="1400297"/>
                    <a:pt x="807621" y="1400297"/>
                  </a:cubicBezTo>
                  <a:lnTo>
                    <a:pt x="713802" y="1400297"/>
                  </a:lnTo>
                  <a:cubicBezTo>
                    <a:pt x="543768" y="1400297"/>
                    <a:pt x="401905" y="1279688"/>
                    <a:pt x="369096" y="1119354"/>
                  </a:cubicBezTo>
                  <a:lnTo>
                    <a:pt x="363914" y="1067950"/>
                  </a:lnTo>
                  <a:lnTo>
                    <a:pt x="32099" y="736134"/>
                  </a:lnTo>
                  <a:cubicBezTo>
                    <a:pt x="0" y="704035"/>
                    <a:pt x="-8025" y="656977"/>
                    <a:pt x="8025" y="617398"/>
                  </a:cubicBezTo>
                  <a:lnTo>
                    <a:pt x="32099" y="581144"/>
                  </a:lnTo>
                  <a:lnTo>
                    <a:pt x="68353" y="557070"/>
                  </a:lnTo>
                  <a:cubicBezTo>
                    <a:pt x="107932" y="541020"/>
                    <a:pt x="154990" y="549045"/>
                    <a:pt x="187089" y="581144"/>
                  </a:cubicBezTo>
                  <a:lnTo>
                    <a:pt x="363853" y="757908"/>
                  </a:lnTo>
                  <a:lnTo>
                    <a:pt x="363853" y="210413"/>
                  </a:lnTo>
                  <a:cubicBezTo>
                    <a:pt x="363853" y="158932"/>
                    <a:pt x="405587" y="117198"/>
                    <a:pt x="457068" y="117198"/>
                  </a:cubicBezTo>
                  <a:cubicBezTo>
                    <a:pt x="508549" y="117198"/>
                    <a:pt x="550283" y="158932"/>
                    <a:pt x="550283" y="210413"/>
                  </a:cubicBezTo>
                  <a:lnTo>
                    <a:pt x="550283" y="696590"/>
                  </a:lnTo>
                  <a:lnTo>
                    <a:pt x="578167" y="696590"/>
                  </a:lnTo>
                  <a:lnTo>
                    <a:pt x="578167" y="93215"/>
                  </a:lnTo>
                  <a:cubicBezTo>
                    <a:pt x="578167" y="41734"/>
                    <a:pt x="619901" y="0"/>
                    <a:pt x="671382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0" name="片側の 2 つの角を丸めた四角形 440"/>
            <p:cNvSpPr/>
            <p:nvPr/>
          </p:nvSpPr>
          <p:spPr>
            <a:xfrm rot="14400000">
              <a:off x="4418584" y="3681386"/>
              <a:ext cx="497145" cy="534819"/>
            </a:xfrm>
            <a:custGeom>
              <a:avLst/>
              <a:gdLst>
                <a:gd name="connsiteX0" fmla="*/ 2424 w 514044"/>
                <a:gd name="connsiteY0" fmla="*/ 185326 h 534819"/>
                <a:gd name="connsiteX1" fmla="*/ 52379 w 514044"/>
                <a:gd name="connsiteY1" fmla="*/ 98801 h 534819"/>
                <a:gd name="connsiteX2" fmla="*/ 412485 w 514044"/>
                <a:gd name="connsiteY2" fmla="*/ 2311 h 534819"/>
                <a:gd name="connsiteX3" fmla="*/ 449937 w 514044"/>
                <a:gd name="connsiteY3" fmla="*/ 3810 h 534819"/>
                <a:gd name="connsiteX4" fmla="*/ 514044 w 514044"/>
                <a:gd name="connsiteY4" fmla="*/ 74042 h 534819"/>
                <a:gd name="connsiteX5" fmla="*/ 514044 w 514044"/>
                <a:gd name="connsiteY5" fmla="*/ 534819 h 534819"/>
                <a:gd name="connsiteX6" fmla="*/ 370480 w 514044"/>
                <a:gd name="connsiteY6" fmla="*/ 534819 h 534819"/>
                <a:gd name="connsiteX7" fmla="*/ 370480 w 514044"/>
                <a:gd name="connsiteY7" fmla="*/ 159845 h 534819"/>
                <a:gd name="connsiteX8" fmla="*/ 88949 w 514044"/>
                <a:gd name="connsiteY8" fmla="*/ 235281 h 534819"/>
                <a:gd name="connsiteX9" fmla="*/ 93864 w 514044"/>
                <a:gd name="connsiteY9" fmla="*/ 276766 h 534819"/>
                <a:gd name="connsiteX0" fmla="*/ 6471 w 468136"/>
                <a:gd name="connsiteY0" fmla="*/ 98801 h 534819"/>
                <a:gd name="connsiteX1" fmla="*/ 366577 w 468136"/>
                <a:gd name="connsiteY1" fmla="*/ 2311 h 534819"/>
                <a:gd name="connsiteX2" fmla="*/ 404029 w 468136"/>
                <a:gd name="connsiteY2" fmla="*/ 3810 h 534819"/>
                <a:gd name="connsiteX3" fmla="*/ 468136 w 468136"/>
                <a:gd name="connsiteY3" fmla="*/ 74042 h 534819"/>
                <a:gd name="connsiteX4" fmla="*/ 468136 w 468136"/>
                <a:gd name="connsiteY4" fmla="*/ 534819 h 534819"/>
                <a:gd name="connsiteX5" fmla="*/ 324572 w 468136"/>
                <a:gd name="connsiteY5" fmla="*/ 534819 h 534819"/>
                <a:gd name="connsiteX6" fmla="*/ 324572 w 468136"/>
                <a:gd name="connsiteY6" fmla="*/ 159845 h 534819"/>
                <a:gd name="connsiteX7" fmla="*/ 43041 w 468136"/>
                <a:gd name="connsiteY7" fmla="*/ 235281 h 534819"/>
                <a:gd name="connsiteX8" fmla="*/ 47956 w 468136"/>
                <a:gd name="connsiteY8" fmla="*/ 276766 h 534819"/>
                <a:gd name="connsiteX0" fmla="*/ 0 w 461665"/>
                <a:gd name="connsiteY0" fmla="*/ 98801 h 534819"/>
                <a:gd name="connsiteX1" fmla="*/ 360106 w 461665"/>
                <a:gd name="connsiteY1" fmla="*/ 2311 h 534819"/>
                <a:gd name="connsiteX2" fmla="*/ 397558 w 461665"/>
                <a:gd name="connsiteY2" fmla="*/ 3810 h 534819"/>
                <a:gd name="connsiteX3" fmla="*/ 461665 w 461665"/>
                <a:gd name="connsiteY3" fmla="*/ 74042 h 534819"/>
                <a:gd name="connsiteX4" fmla="*/ 461665 w 461665"/>
                <a:gd name="connsiteY4" fmla="*/ 534819 h 534819"/>
                <a:gd name="connsiteX5" fmla="*/ 318101 w 461665"/>
                <a:gd name="connsiteY5" fmla="*/ 534819 h 534819"/>
                <a:gd name="connsiteX6" fmla="*/ 318101 w 461665"/>
                <a:gd name="connsiteY6" fmla="*/ 159845 h 534819"/>
                <a:gd name="connsiteX7" fmla="*/ 36570 w 461665"/>
                <a:gd name="connsiteY7" fmla="*/ 235281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72050 w 497145"/>
                <a:gd name="connsiteY7" fmla="*/ 235281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85061 w 497145"/>
                <a:gd name="connsiteY7" fmla="*/ 231794 h 5348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97145" h="534819">
                  <a:moveTo>
                    <a:pt x="0" y="106913"/>
                  </a:moveTo>
                  <a:lnTo>
                    <a:pt x="395586" y="2311"/>
                  </a:lnTo>
                  <a:cubicBezTo>
                    <a:pt x="408454" y="-1137"/>
                    <a:pt x="421445" y="-800"/>
                    <a:pt x="433038" y="3810"/>
                  </a:cubicBezTo>
                  <a:cubicBezTo>
                    <a:pt x="469137" y="6565"/>
                    <a:pt x="497145" y="37033"/>
                    <a:pt x="497145" y="74042"/>
                  </a:cubicBezTo>
                  <a:lnTo>
                    <a:pt x="497145" y="534819"/>
                  </a:lnTo>
                  <a:lnTo>
                    <a:pt x="353581" y="534819"/>
                  </a:lnTo>
                  <a:lnTo>
                    <a:pt x="353581" y="159845"/>
                  </a:lnTo>
                  <a:lnTo>
                    <a:pt x="85061" y="231794"/>
                  </a:lnTo>
                </a:path>
              </a:pathLst>
            </a:custGeom>
            <a:solidFill>
              <a:srgbClr val="44546A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17" name="グループ化 116"/>
          <p:cNvGrpSpPr/>
          <p:nvPr/>
        </p:nvGrpSpPr>
        <p:grpSpPr>
          <a:xfrm>
            <a:off x="8401683" y="798376"/>
            <a:ext cx="637362" cy="1631039"/>
            <a:chOff x="8186560" y="3463037"/>
            <a:chExt cx="1039468" cy="2660049"/>
          </a:xfrm>
        </p:grpSpPr>
        <p:grpSp>
          <p:nvGrpSpPr>
            <p:cNvPr id="118" name="グループ化 117"/>
            <p:cNvGrpSpPr/>
            <p:nvPr/>
          </p:nvGrpSpPr>
          <p:grpSpPr>
            <a:xfrm>
              <a:off x="8421526" y="3516238"/>
              <a:ext cx="804502" cy="2606848"/>
              <a:chOff x="8421526" y="3516238"/>
              <a:chExt cx="804502" cy="2606848"/>
            </a:xfrm>
          </p:grpSpPr>
          <p:sp>
            <p:nvSpPr>
              <p:cNvPr id="121" name="涙形 120"/>
              <p:cNvSpPr/>
              <p:nvPr/>
            </p:nvSpPr>
            <p:spPr>
              <a:xfrm rot="15300000">
                <a:off x="8485013" y="3516238"/>
                <a:ext cx="456659" cy="456659"/>
              </a:xfrm>
              <a:prstGeom prst="teardrop">
                <a:avLst>
                  <a:gd name="adj" fmla="val 110578"/>
                </a:avLst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2" name="円/楕円 121"/>
              <p:cNvSpPr/>
              <p:nvPr/>
            </p:nvSpPr>
            <p:spPr>
              <a:xfrm rot="900000" flipH="1">
                <a:off x="8887605" y="3757886"/>
                <a:ext cx="81367" cy="125751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3" name="円/楕円 122"/>
              <p:cNvSpPr/>
              <p:nvPr/>
            </p:nvSpPr>
            <p:spPr>
              <a:xfrm rot="20700000">
                <a:off x="8463166" y="3757887"/>
                <a:ext cx="81367" cy="125751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4" name="台形 123"/>
              <p:cNvSpPr/>
              <p:nvPr/>
            </p:nvSpPr>
            <p:spPr>
              <a:xfrm>
                <a:off x="8625025" y="3957744"/>
                <a:ext cx="174625" cy="180975"/>
              </a:xfrm>
              <a:prstGeom prst="trapezoid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5" name="台形 124"/>
              <p:cNvSpPr/>
              <p:nvPr/>
            </p:nvSpPr>
            <p:spPr>
              <a:xfrm rot="10800000">
                <a:off x="8550332" y="4097910"/>
                <a:ext cx="336120" cy="585742"/>
              </a:xfrm>
              <a:prstGeom prst="trapezoid">
                <a:avLst>
                  <a:gd name="adj" fmla="val 37044"/>
                </a:avLst>
              </a:prstGeom>
              <a:solidFill>
                <a:sysClr val="windowText" lastClr="000000">
                  <a:lumMod val="50000"/>
                  <a:lumOff val="50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6" name="フリーフォーム 125"/>
              <p:cNvSpPr/>
              <p:nvPr/>
            </p:nvSpPr>
            <p:spPr>
              <a:xfrm rot="20700000">
                <a:off x="8983736" y="5013096"/>
                <a:ext cx="242292" cy="266783"/>
              </a:xfrm>
              <a:custGeom>
                <a:avLst/>
                <a:gdLst>
                  <a:gd name="connsiteX0" fmla="*/ 548191 w 1053558"/>
                  <a:gd name="connsiteY0" fmla="*/ 0 h 1160050"/>
                  <a:gd name="connsiteX1" fmla="*/ 603898 w 1053558"/>
                  <a:gd name="connsiteY1" fmla="*/ 0 h 1160050"/>
                  <a:gd name="connsiteX2" fmla="*/ 888019 w 1053558"/>
                  <a:gd name="connsiteY2" fmla="*/ 284122 h 1160050"/>
                  <a:gd name="connsiteX3" fmla="*/ 888018 w 1053558"/>
                  <a:gd name="connsiteY3" fmla="*/ 519599 h 1160050"/>
                  <a:gd name="connsiteX4" fmla="*/ 1044877 w 1053558"/>
                  <a:gd name="connsiteY4" fmla="*/ 791774 h 1160050"/>
                  <a:gd name="connsiteX5" fmla="*/ 1021051 w 1053558"/>
                  <a:gd name="connsiteY5" fmla="*/ 880419 h 1160050"/>
                  <a:gd name="connsiteX6" fmla="*/ 932405 w 1053558"/>
                  <a:gd name="connsiteY6" fmla="*/ 856592 h 1160050"/>
                  <a:gd name="connsiteX7" fmla="*/ 766226 w 1053558"/>
                  <a:gd name="connsiteY7" fmla="*/ 568242 h 1160050"/>
                  <a:gd name="connsiteX8" fmla="*/ 757081 w 1053558"/>
                  <a:gd name="connsiteY8" fmla="*/ 568242 h 1160050"/>
                  <a:gd name="connsiteX9" fmla="*/ 829280 w 1053558"/>
                  <a:gd name="connsiteY9" fmla="*/ 981260 h 1160050"/>
                  <a:gd name="connsiteX10" fmla="*/ 776520 w 1053558"/>
                  <a:gd name="connsiteY10" fmla="*/ 1056372 h 1160050"/>
                  <a:gd name="connsiteX11" fmla="*/ 701407 w 1053558"/>
                  <a:gd name="connsiteY11" fmla="*/ 1003613 h 1160050"/>
                  <a:gd name="connsiteX12" fmla="*/ 625300 w 1053558"/>
                  <a:gd name="connsiteY12" fmla="*/ 568242 h 1160050"/>
                  <a:gd name="connsiteX13" fmla="*/ 612400 w 1053558"/>
                  <a:gd name="connsiteY13" fmla="*/ 568242 h 1160050"/>
                  <a:gd name="connsiteX14" fmla="*/ 612400 w 1053558"/>
                  <a:gd name="connsiteY14" fmla="*/ 1095144 h 1160050"/>
                  <a:gd name="connsiteX15" fmla="*/ 547494 w 1053558"/>
                  <a:gd name="connsiteY15" fmla="*/ 1160050 h 1160050"/>
                  <a:gd name="connsiteX16" fmla="*/ 482587 w 1053558"/>
                  <a:gd name="connsiteY16" fmla="*/ 1095144 h 1160050"/>
                  <a:gd name="connsiteX17" fmla="*/ 482587 w 1053558"/>
                  <a:gd name="connsiteY17" fmla="*/ 568242 h 1160050"/>
                  <a:gd name="connsiteX18" fmla="*/ 466450 w 1053558"/>
                  <a:gd name="connsiteY18" fmla="*/ 568242 h 1160050"/>
                  <a:gd name="connsiteX19" fmla="*/ 349528 w 1053558"/>
                  <a:gd name="connsiteY19" fmla="*/ 1004601 h 1160050"/>
                  <a:gd name="connsiteX20" fmla="*/ 270035 w 1053558"/>
                  <a:gd name="connsiteY20" fmla="*/ 1050496 h 1160050"/>
                  <a:gd name="connsiteX21" fmla="*/ 224140 w 1053558"/>
                  <a:gd name="connsiteY21" fmla="*/ 971003 h 1160050"/>
                  <a:gd name="connsiteX22" fmla="*/ 332059 w 1053558"/>
                  <a:gd name="connsiteY22" fmla="*/ 568242 h 1160050"/>
                  <a:gd name="connsiteX23" fmla="*/ 309740 w 1053558"/>
                  <a:gd name="connsiteY23" fmla="*/ 568242 h 1160050"/>
                  <a:gd name="connsiteX24" fmla="*/ 144848 w 1053558"/>
                  <a:gd name="connsiteY24" fmla="*/ 733133 h 1160050"/>
                  <a:gd name="connsiteX25" fmla="*/ 24852 w 1053558"/>
                  <a:gd name="connsiteY25" fmla="*/ 733133 h 1160050"/>
                  <a:gd name="connsiteX26" fmla="*/ 24852 w 1053558"/>
                  <a:gd name="connsiteY26" fmla="*/ 613137 h 1160050"/>
                  <a:gd name="connsiteX27" fmla="*/ 264069 w 1053558"/>
                  <a:gd name="connsiteY27" fmla="*/ 373920 h 1160050"/>
                  <a:gd name="connsiteX28" fmla="*/ 264069 w 1053558"/>
                  <a:gd name="connsiteY28" fmla="*/ 284122 h 1160050"/>
                  <a:gd name="connsiteX29" fmla="*/ 548191 w 1053558"/>
                  <a:gd name="connsiteY29" fmla="*/ 0 h 11600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1053558" h="1160050">
                    <a:moveTo>
                      <a:pt x="548191" y="0"/>
                    </a:moveTo>
                    <a:lnTo>
                      <a:pt x="603898" y="0"/>
                    </a:lnTo>
                    <a:cubicBezTo>
                      <a:pt x="760815" y="0"/>
                      <a:pt x="888020" y="127205"/>
                      <a:pt x="888019" y="284122"/>
                    </a:cubicBezTo>
                    <a:lnTo>
                      <a:pt x="888018" y="519599"/>
                    </a:lnTo>
                    <a:lnTo>
                      <a:pt x="1044877" y="791774"/>
                    </a:lnTo>
                    <a:cubicBezTo>
                      <a:pt x="1062776" y="822832"/>
                      <a:pt x="1052109" y="862518"/>
                      <a:pt x="1021051" y="880419"/>
                    </a:cubicBezTo>
                    <a:cubicBezTo>
                      <a:pt x="989992" y="898318"/>
                      <a:pt x="950305" y="887650"/>
                      <a:pt x="932405" y="856592"/>
                    </a:cubicBezTo>
                    <a:lnTo>
                      <a:pt x="766226" y="568242"/>
                    </a:lnTo>
                    <a:lnTo>
                      <a:pt x="757081" y="568242"/>
                    </a:lnTo>
                    <a:lnTo>
                      <a:pt x="829280" y="981260"/>
                    </a:lnTo>
                    <a:cubicBezTo>
                      <a:pt x="835453" y="1016571"/>
                      <a:pt x="811832" y="1050199"/>
                      <a:pt x="776520" y="1056372"/>
                    </a:cubicBezTo>
                    <a:cubicBezTo>
                      <a:pt x="741209" y="1062545"/>
                      <a:pt x="707580" y="1038924"/>
                      <a:pt x="701407" y="1003613"/>
                    </a:cubicBezTo>
                    <a:lnTo>
                      <a:pt x="625300" y="568242"/>
                    </a:lnTo>
                    <a:lnTo>
                      <a:pt x="612400" y="568242"/>
                    </a:lnTo>
                    <a:lnTo>
                      <a:pt x="612400" y="1095144"/>
                    </a:lnTo>
                    <a:cubicBezTo>
                      <a:pt x="612400" y="1130992"/>
                      <a:pt x="583340" y="1160051"/>
                      <a:pt x="547494" y="1160050"/>
                    </a:cubicBezTo>
                    <a:cubicBezTo>
                      <a:pt x="511647" y="1160051"/>
                      <a:pt x="482587" y="1130992"/>
                      <a:pt x="482587" y="1095144"/>
                    </a:cubicBezTo>
                    <a:lnTo>
                      <a:pt x="482587" y="568242"/>
                    </a:lnTo>
                    <a:lnTo>
                      <a:pt x="466450" y="568242"/>
                    </a:lnTo>
                    <a:lnTo>
                      <a:pt x="349528" y="1004601"/>
                    </a:lnTo>
                    <a:cubicBezTo>
                      <a:pt x="340251" y="1039226"/>
                      <a:pt x="304661" y="1059773"/>
                      <a:pt x="270035" y="1050496"/>
                    </a:cubicBezTo>
                    <a:cubicBezTo>
                      <a:pt x="235409" y="1041219"/>
                      <a:pt x="214862" y="1005628"/>
                      <a:pt x="224140" y="971003"/>
                    </a:cubicBezTo>
                    <a:lnTo>
                      <a:pt x="332059" y="568242"/>
                    </a:lnTo>
                    <a:lnTo>
                      <a:pt x="309740" y="568242"/>
                    </a:lnTo>
                    <a:lnTo>
                      <a:pt x="144848" y="733133"/>
                    </a:lnTo>
                    <a:cubicBezTo>
                      <a:pt x="111712" y="766269"/>
                      <a:pt x="57988" y="766269"/>
                      <a:pt x="24852" y="733133"/>
                    </a:cubicBezTo>
                    <a:cubicBezTo>
                      <a:pt x="-8284" y="699998"/>
                      <a:pt x="-8284" y="646273"/>
                      <a:pt x="24852" y="613137"/>
                    </a:cubicBezTo>
                    <a:lnTo>
                      <a:pt x="264069" y="373920"/>
                    </a:lnTo>
                    <a:lnTo>
                      <a:pt x="264069" y="284122"/>
                    </a:lnTo>
                    <a:cubicBezTo>
                      <a:pt x="264069" y="127206"/>
                      <a:pt x="391274" y="1"/>
                      <a:pt x="548191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7" name="フリーフォーム 126"/>
              <p:cNvSpPr/>
              <p:nvPr/>
            </p:nvSpPr>
            <p:spPr>
              <a:xfrm>
                <a:off x="8453102" y="4972049"/>
                <a:ext cx="259233" cy="1040131"/>
              </a:xfrm>
              <a:custGeom>
                <a:avLst/>
                <a:gdLst>
                  <a:gd name="connsiteX0" fmla="*/ 0 w 259233"/>
                  <a:gd name="connsiteY0" fmla="*/ 0 h 904875"/>
                  <a:gd name="connsiteX1" fmla="*/ 259233 w 259233"/>
                  <a:gd name="connsiteY1" fmla="*/ 0 h 904875"/>
                  <a:gd name="connsiteX2" fmla="*/ 259233 w 259233"/>
                  <a:gd name="connsiteY2" fmla="*/ 904875 h 904875"/>
                  <a:gd name="connsiteX3" fmla="*/ 129617 w 259233"/>
                  <a:gd name="connsiteY3" fmla="*/ 904875 h 904875"/>
                  <a:gd name="connsiteX4" fmla="*/ 0 w 259233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3" h="904875">
                    <a:moveTo>
                      <a:pt x="0" y="0"/>
                    </a:moveTo>
                    <a:lnTo>
                      <a:pt x="259233" y="0"/>
                    </a:lnTo>
                    <a:lnTo>
                      <a:pt x="259233" y="904875"/>
                    </a:lnTo>
                    <a:lnTo>
                      <a:pt x="129617" y="904875"/>
                    </a:lnTo>
                    <a:lnTo>
                      <a:pt x="0" y="0"/>
                    </a:lnTo>
                    <a:close/>
                  </a:path>
                </a:pathLst>
              </a:cu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8" name="フリーフォーム 127"/>
              <p:cNvSpPr/>
              <p:nvPr/>
            </p:nvSpPr>
            <p:spPr>
              <a:xfrm>
                <a:off x="8712335" y="4972049"/>
                <a:ext cx="259235" cy="1040131"/>
              </a:xfrm>
              <a:custGeom>
                <a:avLst/>
                <a:gdLst>
                  <a:gd name="connsiteX0" fmla="*/ 0 w 259235"/>
                  <a:gd name="connsiteY0" fmla="*/ 0 h 904875"/>
                  <a:gd name="connsiteX1" fmla="*/ 259235 w 259235"/>
                  <a:gd name="connsiteY1" fmla="*/ 0 h 904875"/>
                  <a:gd name="connsiteX2" fmla="*/ 129618 w 259235"/>
                  <a:gd name="connsiteY2" fmla="*/ 904875 h 904875"/>
                  <a:gd name="connsiteX3" fmla="*/ 0 w 259235"/>
                  <a:gd name="connsiteY3" fmla="*/ 904875 h 904875"/>
                  <a:gd name="connsiteX4" fmla="*/ 0 w 259235"/>
                  <a:gd name="connsiteY4" fmla="*/ 0 h 904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9235" h="904875">
                    <a:moveTo>
                      <a:pt x="0" y="0"/>
                    </a:moveTo>
                    <a:lnTo>
                      <a:pt x="259235" y="0"/>
                    </a:lnTo>
                    <a:lnTo>
                      <a:pt x="129618" y="904875"/>
                    </a:lnTo>
                    <a:lnTo>
                      <a:pt x="0" y="904875"/>
                    </a:lnTo>
                    <a:lnTo>
                      <a:pt x="0" y="0"/>
                    </a:lnTo>
                    <a:close/>
                  </a:path>
                </a:pathLst>
              </a:cu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9" name="片側の 2 つの角を丸めた四角形 128"/>
              <p:cNvSpPr/>
              <p:nvPr/>
            </p:nvSpPr>
            <p:spPr>
              <a:xfrm rot="21004779" flipH="1">
                <a:off x="8939995" y="4127038"/>
                <a:ext cx="146050" cy="92997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0" name="円/楕円 129"/>
              <p:cNvSpPr/>
              <p:nvPr/>
            </p:nvSpPr>
            <p:spPr>
              <a:xfrm>
                <a:off x="8508200" y="3551873"/>
                <a:ext cx="408274" cy="471490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1" name="フリーフォーム 130"/>
              <p:cNvSpPr/>
              <p:nvPr/>
            </p:nvSpPr>
            <p:spPr>
              <a:xfrm>
                <a:off x="8421526" y="4097337"/>
                <a:ext cx="593730" cy="992180"/>
              </a:xfrm>
              <a:custGeom>
                <a:avLst/>
                <a:gdLst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300422 w 593730"/>
                  <a:gd name="connsiteY2" fmla="*/ 525283 h 992180"/>
                  <a:gd name="connsiteX3" fmla="*/ 446578 w 593730"/>
                  <a:gd name="connsiteY3" fmla="*/ 0 h 992180"/>
                  <a:gd name="connsiteX4" fmla="*/ 494773 w 593730"/>
                  <a:gd name="connsiteY4" fmla="*/ 0 h 992180"/>
                  <a:gd name="connsiteX5" fmla="*/ 593730 w 593730"/>
                  <a:gd name="connsiteY5" fmla="*/ 101424 h 992180"/>
                  <a:gd name="connsiteX6" fmla="*/ 523860 w 593730"/>
                  <a:gd name="connsiteY6" fmla="*/ 638690 h 992180"/>
                  <a:gd name="connsiteX7" fmla="*/ 589909 w 593730"/>
                  <a:gd name="connsiteY7" fmla="*/ 948532 h 992180"/>
                  <a:gd name="connsiteX8" fmla="*/ 323658 w 593730"/>
                  <a:gd name="connsiteY8" fmla="*/ 992180 h 992180"/>
                  <a:gd name="connsiteX9" fmla="*/ 289987 w 593730"/>
                  <a:gd name="connsiteY9" fmla="*/ 940147 h 992180"/>
                  <a:gd name="connsiteX10" fmla="*/ 257635 w 593730"/>
                  <a:gd name="connsiteY10" fmla="*/ 990141 h 992180"/>
                  <a:gd name="connsiteX11" fmla="*/ 3820 w 593730"/>
                  <a:gd name="connsiteY11" fmla="*/ 948532 h 992180"/>
                  <a:gd name="connsiteX12" fmla="*/ 69871 w 593730"/>
                  <a:gd name="connsiteY12" fmla="*/ 638688 h 992180"/>
                  <a:gd name="connsiteX13" fmla="*/ 0 w 593730"/>
                  <a:gd name="connsiteY13" fmla="*/ 101424 h 992180"/>
                  <a:gd name="connsiteX14" fmla="*/ 98957 w 593730"/>
                  <a:gd name="connsiteY14" fmla="*/ 0 h 992180"/>
                  <a:gd name="connsiteX0" fmla="*/ 98957 w 593730"/>
                  <a:gd name="connsiteY0" fmla="*/ 0 h 992180"/>
                  <a:gd name="connsiteX1" fmla="*/ 154266 w 593730"/>
                  <a:gd name="connsiteY1" fmla="*/ 0 h 992180"/>
                  <a:gd name="connsiteX2" fmla="*/ 300422 w 593730"/>
                  <a:gd name="connsiteY2" fmla="*/ 377646 h 992180"/>
                  <a:gd name="connsiteX3" fmla="*/ 446578 w 593730"/>
                  <a:gd name="connsiteY3" fmla="*/ 0 h 992180"/>
                  <a:gd name="connsiteX4" fmla="*/ 494773 w 593730"/>
                  <a:gd name="connsiteY4" fmla="*/ 0 h 992180"/>
                  <a:gd name="connsiteX5" fmla="*/ 593730 w 593730"/>
                  <a:gd name="connsiteY5" fmla="*/ 101424 h 992180"/>
                  <a:gd name="connsiteX6" fmla="*/ 523860 w 593730"/>
                  <a:gd name="connsiteY6" fmla="*/ 638690 h 992180"/>
                  <a:gd name="connsiteX7" fmla="*/ 589909 w 593730"/>
                  <a:gd name="connsiteY7" fmla="*/ 948532 h 992180"/>
                  <a:gd name="connsiteX8" fmla="*/ 323658 w 593730"/>
                  <a:gd name="connsiteY8" fmla="*/ 992180 h 992180"/>
                  <a:gd name="connsiteX9" fmla="*/ 289987 w 593730"/>
                  <a:gd name="connsiteY9" fmla="*/ 940147 h 992180"/>
                  <a:gd name="connsiteX10" fmla="*/ 257635 w 593730"/>
                  <a:gd name="connsiteY10" fmla="*/ 990141 h 992180"/>
                  <a:gd name="connsiteX11" fmla="*/ 3820 w 593730"/>
                  <a:gd name="connsiteY11" fmla="*/ 948532 h 992180"/>
                  <a:gd name="connsiteX12" fmla="*/ 69871 w 593730"/>
                  <a:gd name="connsiteY12" fmla="*/ 638688 h 992180"/>
                  <a:gd name="connsiteX13" fmla="*/ 0 w 593730"/>
                  <a:gd name="connsiteY13" fmla="*/ 101424 h 992180"/>
                  <a:gd name="connsiteX14" fmla="*/ 98957 w 593730"/>
                  <a:gd name="connsiteY14" fmla="*/ 0 h 992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593730" h="992180">
                    <a:moveTo>
                      <a:pt x="98957" y="0"/>
                    </a:moveTo>
                    <a:lnTo>
                      <a:pt x="154266" y="0"/>
                    </a:lnTo>
                    <a:lnTo>
                      <a:pt x="300422" y="377646"/>
                    </a:lnTo>
                    <a:lnTo>
                      <a:pt x="446578" y="0"/>
                    </a:lnTo>
                    <a:lnTo>
                      <a:pt x="494773" y="0"/>
                    </a:lnTo>
                    <a:cubicBezTo>
                      <a:pt x="549425" y="0"/>
                      <a:pt x="593730" y="45410"/>
                      <a:pt x="593730" y="101424"/>
                    </a:cubicBezTo>
                    <a:lnTo>
                      <a:pt x="523860" y="638690"/>
                    </a:lnTo>
                    <a:lnTo>
                      <a:pt x="589909" y="948532"/>
                    </a:lnTo>
                    <a:lnTo>
                      <a:pt x="323658" y="992180"/>
                    </a:lnTo>
                    <a:lnTo>
                      <a:pt x="289987" y="940147"/>
                    </a:lnTo>
                    <a:lnTo>
                      <a:pt x="257635" y="990141"/>
                    </a:lnTo>
                    <a:lnTo>
                      <a:pt x="3820" y="948532"/>
                    </a:lnTo>
                    <a:lnTo>
                      <a:pt x="69871" y="638688"/>
                    </a:lnTo>
                    <a:lnTo>
                      <a:pt x="0" y="101424"/>
                    </a:lnTo>
                    <a:cubicBezTo>
                      <a:pt x="0" y="45410"/>
                      <a:pt x="44305" y="0"/>
                      <a:pt x="98957" y="0"/>
                    </a:cubicBezTo>
                    <a:close/>
                  </a:path>
                </a:pathLst>
              </a:cu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2" name="フリーフォーム 131"/>
              <p:cNvSpPr/>
              <p:nvPr/>
            </p:nvSpPr>
            <p:spPr>
              <a:xfrm rot="10800000">
                <a:off x="8550332" y="4097336"/>
                <a:ext cx="336119" cy="106100"/>
              </a:xfrm>
              <a:custGeom>
                <a:avLst/>
                <a:gdLst>
                  <a:gd name="connsiteX0" fmla="*/ 336119 w 336119"/>
                  <a:gd name="connsiteY0" fmla="*/ 119063 h 119063"/>
                  <a:gd name="connsiteX1" fmla="*/ 184351 w 336119"/>
                  <a:gd name="connsiteY1" fmla="*/ 119063 h 119063"/>
                  <a:gd name="connsiteX2" fmla="*/ 151768 w 336119"/>
                  <a:gd name="connsiteY2" fmla="*/ 119063 h 119063"/>
                  <a:gd name="connsiteX3" fmla="*/ 0 w 336119"/>
                  <a:gd name="connsiteY3" fmla="*/ 119063 h 119063"/>
                  <a:gd name="connsiteX4" fmla="*/ 37407 w 336119"/>
                  <a:gd name="connsiteY4" fmla="*/ 0 h 119063"/>
                  <a:gd name="connsiteX5" fmla="*/ 168060 w 336119"/>
                  <a:gd name="connsiteY5" fmla="*/ 105863 h 119063"/>
                  <a:gd name="connsiteX6" fmla="*/ 298712 w 336119"/>
                  <a:gd name="connsiteY6" fmla="*/ 0 h 1190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36119" h="119063">
                    <a:moveTo>
                      <a:pt x="336119" y="119063"/>
                    </a:moveTo>
                    <a:lnTo>
                      <a:pt x="184351" y="119063"/>
                    </a:lnTo>
                    <a:lnTo>
                      <a:pt x="151768" y="119063"/>
                    </a:lnTo>
                    <a:lnTo>
                      <a:pt x="0" y="119063"/>
                    </a:lnTo>
                    <a:lnTo>
                      <a:pt x="37407" y="0"/>
                    </a:lnTo>
                    <a:lnTo>
                      <a:pt x="168060" y="105863"/>
                    </a:lnTo>
                    <a:lnTo>
                      <a:pt x="298712" y="0"/>
                    </a:lnTo>
                    <a:close/>
                  </a:path>
                </a:pathLst>
              </a:custGeom>
              <a:solidFill>
                <a:sysClr val="windowText" lastClr="000000">
                  <a:lumMod val="50000"/>
                  <a:lumOff val="50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3" name="フリーフォーム 132"/>
              <p:cNvSpPr/>
              <p:nvPr/>
            </p:nvSpPr>
            <p:spPr>
              <a:xfrm flipH="1">
                <a:off x="8503246" y="4081463"/>
                <a:ext cx="430289" cy="410034"/>
              </a:xfrm>
              <a:custGeom>
                <a:avLst/>
                <a:gdLst>
                  <a:gd name="connsiteX0" fmla="*/ 339802 w 430289"/>
                  <a:gd name="connsiteY0" fmla="*/ 0 h 614363"/>
                  <a:gd name="connsiteX1" fmla="*/ 215145 w 430289"/>
                  <a:gd name="connsiteY1" fmla="*/ 527238 h 614363"/>
                  <a:gd name="connsiteX2" fmla="*/ 90487 w 430289"/>
                  <a:gd name="connsiteY2" fmla="*/ 0 h 614363"/>
                  <a:gd name="connsiteX3" fmla="*/ 50006 w 430289"/>
                  <a:gd name="connsiteY3" fmla="*/ 14289 h 614363"/>
                  <a:gd name="connsiteX4" fmla="*/ 0 w 430289"/>
                  <a:gd name="connsiteY4" fmla="*/ 214314 h 614363"/>
                  <a:gd name="connsiteX5" fmla="*/ 71438 w 430289"/>
                  <a:gd name="connsiteY5" fmla="*/ 230982 h 614363"/>
                  <a:gd name="connsiteX6" fmla="*/ 38101 w 430289"/>
                  <a:gd name="connsiteY6" fmla="*/ 285751 h 614363"/>
                  <a:gd name="connsiteX7" fmla="*/ 206171 w 430289"/>
                  <a:gd name="connsiteY7" fmla="*/ 565193 h 614363"/>
                  <a:gd name="connsiteX8" fmla="*/ 194545 w 430289"/>
                  <a:gd name="connsiteY8" fmla="*/ 614363 h 614363"/>
                  <a:gd name="connsiteX9" fmla="*/ 215145 w 430289"/>
                  <a:gd name="connsiteY9" fmla="*/ 580113 h 614363"/>
                  <a:gd name="connsiteX10" fmla="*/ 235744 w 430289"/>
                  <a:gd name="connsiteY10" fmla="*/ 614363 h 614363"/>
                  <a:gd name="connsiteX11" fmla="*/ 224119 w 430289"/>
                  <a:gd name="connsiteY11" fmla="*/ 565193 h 614363"/>
                  <a:gd name="connsiteX12" fmla="*/ 392188 w 430289"/>
                  <a:gd name="connsiteY12" fmla="*/ 285751 h 614363"/>
                  <a:gd name="connsiteX13" fmla="*/ 358851 w 430289"/>
                  <a:gd name="connsiteY13" fmla="*/ 230982 h 614363"/>
                  <a:gd name="connsiteX14" fmla="*/ 430289 w 430289"/>
                  <a:gd name="connsiteY14" fmla="*/ 214314 h 614363"/>
                  <a:gd name="connsiteX15" fmla="*/ 380283 w 430289"/>
                  <a:gd name="connsiteY15" fmla="*/ 14289 h 614363"/>
                  <a:gd name="connsiteX0" fmla="*/ 339802 w 430289"/>
                  <a:gd name="connsiteY0" fmla="*/ 0 h 614363"/>
                  <a:gd name="connsiteX1" fmla="*/ 215145 w 430289"/>
                  <a:gd name="connsiteY1" fmla="*/ 527238 h 614363"/>
                  <a:gd name="connsiteX2" fmla="*/ 90487 w 430289"/>
                  <a:gd name="connsiteY2" fmla="*/ 0 h 614363"/>
                  <a:gd name="connsiteX3" fmla="*/ 50006 w 430289"/>
                  <a:gd name="connsiteY3" fmla="*/ 14289 h 614363"/>
                  <a:gd name="connsiteX4" fmla="*/ 0 w 430289"/>
                  <a:gd name="connsiteY4" fmla="*/ 214314 h 614363"/>
                  <a:gd name="connsiteX5" fmla="*/ 71438 w 430289"/>
                  <a:gd name="connsiteY5" fmla="*/ 230982 h 614363"/>
                  <a:gd name="connsiteX6" fmla="*/ 38101 w 430289"/>
                  <a:gd name="connsiteY6" fmla="*/ 285751 h 614363"/>
                  <a:gd name="connsiteX7" fmla="*/ 206171 w 430289"/>
                  <a:gd name="connsiteY7" fmla="*/ 565193 h 614363"/>
                  <a:gd name="connsiteX8" fmla="*/ 194545 w 430289"/>
                  <a:gd name="connsiteY8" fmla="*/ 614363 h 614363"/>
                  <a:gd name="connsiteX9" fmla="*/ 215145 w 430289"/>
                  <a:gd name="connsiteY9" fmla="*/ 580113 h 614363"/>
                  <a:gd name="connsiteX10" fmla="*/ 224119 w 430289"/>
                  <a:gd name="connsiteY10" fmla="*/ 565193 h 614363"/>
                  <a:gd name="connsiteX11" fmla="*/ 392188 w 430289"/>
                  <a:gd name="connsiteY11" fmla="*/ 285751 h 614363"/>
                  <a:gd name="connsiteX12" fmla="*/ 358851 w 430289"/>
                  <a:gd name="connsiteY12" fmla="*/ 230982 h 614363"/>
                  <a:gd name="connsiteX13" fmla="*/ 430289 w 430289"/>
                  <a:gd name="connsiteY13" fmla="*/ 214314 h 614363"/>
                  <a:gd name="connsiteX14" fmla="*/ 380283 w 430289"/>
                  <a:gd name="connsiteY14" fmla="*/ 14289 h 614363"/>
                  <a:gd name="connsiteX15" fmla="*/ 339802 w 430289"/>
                  <a:gd name="connsiteY15" fmla="*/ 0 h 614363"/>
                  <a:gd name="connsiteX0" fmla="*/ 339802 w 430289"/>
                  <a:gd name="connsiteY0" fmla="*/ 0 h 614363"/>
                  <a:gd name="connsiteX1" fmla="*/ 215145 w 430289"/>
                  <a:gd name="connsiteY1" fmla="*/ 527238 h 614363"/>
                  <a:gd name="connsiteX2" fmla="*/ 90487 w 430289"/>
                  <a:gd name="connsiteY2" fmla="*/ 0 h 614363"/>
                  <a:gd name="connsiteX3" fmla="*/ 50006 w 430289"/>
                  <a:gd name="connsiteY3" fmla="*/ 14289 h 614363"/>
                  <a:gd name="connsiteX4" fmla="*/ 0 w 430289"/>
                  <a:gd name="connsiteY4" fmla="*/ 214314 h 614363"/>
                  <a:gd name="connsiteX5" fmla="*/ 71438 w 430289"/>
                  <a:gd name="connsiteY5" fmla="*/ 230982 h 614363"/>
                  <a:gd name="connsiteX6" fmla="*/ 38101 w 430289"/>
                  <a:gd name="connsiteY6" fmla="*/ 285751 h 614363"/>
                  <a:gd name="connsiteX7" fmla="*/ 206171 w 430289"/>
                  <a:gd name="connsiteY7" fmla="*/ 565193 h 614363"/>
                  <a:gd name="connsiteX8" fmla="*/ 194545 w 430289"/>
                  <a:gd name="connsiteY8" fmla="*/ 614363 h 614363"/>
                  <a:gd name="connsiteX9" fmla="*/ 215145 w 430289"/>
                  <a:gd name="connsiteY9" fmla="*/ 580113 h 614363"/>
                  <a:gd name="connsiteX10" fmla="*/ 392188 w 430289"/>
                  <a:gd name="connsiteY10" fmla="*/ 285751 h 614363"/>
                  <a:gd name="connsiteX11" fmla="*/ 358851 w 430289"/>
                  <a:gd name="connsiteY11" fmla="*/ 230982 h 614363"/>
                  <a:gd name="connsiteX12" fmla="*/ 430289 w 430289"/>
                  <a:gd name="connsiteY12" fmla="*/ 214314 h 614363"/>
                  <a:gd name="connsiteX13" fmla="*/ 380283 w 430289"/>
                  <a:gd name="connsiteY13" fmla="*/ 14289 h 614363"/>
                  <a:gd name="connsiteX14" fmla="*/ 339802 w 430289"/>
                  <a:gd name="connsiteY14" fmla="*/ 0 h 614363"/>
                  <a:gd name="connsiteX0" fmla="*/ 339802 w 430289"/>
                  <a:gd name="connsiteY0" fmla="*/ 0 h 614363"/>
                  <a:gd name="connsiteX1" fmla="*/ 215145 w 430289"/>
                  <a:gd name="connsiteY1" fmla="*/ 527238 h 614363"/>
                  <a:gd name="connsiteX2" fmla="*/ 90487 w 430289"/>
                  <a:gd name="connsiteY2" fmla="*/ 0 h 614363"/>
                  <a:gd name="connsiteX3" fmla="*/ 50006 w 430289"/>
                  <a:gd name="connsiteY3" fmla="*/ 14289 h 614363"/>
                  <a:gd name="connsiteX4" fmla="*/ 0 w 430289"/>
                  <a:gd name="connsiteY4" fmla="*/ 214314 h 614363"/>
                  <a:gd name="connsiteX5" fmla="*/ 71438 w 430289"/>
                  <a:gd name="connsiteY5" fmla="*/ 230982 h 614363"/>
                  <a:gd name="connsiteX6" fmla="*/ 38101 w 430289"/>
                  <a:gd name="connsiteY6" fmla="*/ 285751 h 614363"/>
                  <a:gd name="connsiteX7" fmla="*/ 194545 w 430289"/>
                  <a:gd name="connsiteY7" fmla="*/ 614363 h 614363"/>
                  <a:gd name="connsiteX8" fmla="*/ 215145 w 430289"/>
                  <a:gd name="connsiteY8" fmla="*/ 580113 h 614363"/>
                  <a:gd name="connsiteX9" fmla="*/ 392188 w 430289"/>
                  <a:gd name="connsiteY9" fmla="*/ 285751 h 614363"/>
                  <a:gd name="connsiteX10" fmla="*/ 358851 w 430289"/>
                  <a:gd name="connsiteY10" fmla="*/ 230982 h 614363"/>
                  <a:gd name="connsiteX11" fmla="*/ 430289 w 430289"/>
                  <a:gd name="connsiteY11" fmla="*/ 214314 h 614363"/>
                  <a:gd name="connsiteX12" fmla="*/ 380283 w 430289"/>
                  <a:gd name="connsiteY12" fmla="*/ 14289 h 614363"/>
                  <a:gd name="connsiteX13" fmla="*/ 339802 w 430289"/>
                  <a:gd name="connsiteY13" fmla="*/ 0 h 614363"/>
                  <a:gd name="connsiteX0" fmla="*/ 339802 w 430289"/>
                  <a:gd name="connsiteY0" fmla="*/ 0 h 580113"/>
                  <a:gd name="connsiteX1" fmla="*/ 215145 w 430289"/>
                  <a:gd name="connsiteY1" fmla="*/ 527238 h 580113"/>
                  <a:gd name="connsiteX2" fmla="*/ 90487 w 430289"/>
                  <a:gd name="connsiteY2" fmla="*/ 0 h 580113"/>
                  <a:gd name="connsiteX3" fmla="*/ 50006 w 430289"/>
                  <a:gd name="connsiteY3" fmla="*/ 14289 h 580113"/>
                  <a:gd name="connsiteX4" fmla="*/ 0 w 430289"/>
                  <a:gd name="connsiteY4" fmla="*/ 214314 h 580113"/>
                  <a:gd name="connsiteX5" fmla="*/ 71438 w 430289"/>
                  <a:gd name="connsiteY5" fmla="*/ 230982 h 580113"/>
                  <a:gd name="connsiteX6" fmla="*/ 38101 w 430289"/>
                  <a:gd name="connsiteY6" fmla="*/ 285751 h 580113"/>
                  <a:gd name="connsiteX7" fmla="*/ 215145 w 430289"/>
                  <a:gd name="connsiteY7" fmla="*/ 580113 h 580113"/>
                  <a:gd name="connsiteX8" fmla="*/ 392188 w 430289"/>
                  <a:gd name="connsiteY8" fmla="*/ 285751 h 580113"/>
                  <a:gd name="connsiteX9" fmla="*/ 358851 w 430289"/>
                  <a:gd name="connsiteY9" fmla="*/ 230982 h 580113"/>
                  <a:gd name="connsiteX10" fmla="*/ 430289 w 430289"/>
                  <a:gd name="connsiteY10" fmla="*/ 214314 h 580113"/>
                  <a:gd name="connsiteX11" fmla="*/ 380283 w 430289"/>
                  <a:gd name="connsiteY11" fmla="*/ 14289 h 580113"/>
                  <a:gd name="connsiteX12" fmla="*/ 339802 w 430289"/>
                  <a:gd name="connsiteY12" fmla="*/ 0 h 5801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30289" h="580113">
                    <a:moveTo>
                      <a:pt x="339802" y="0"/>
                    </a:moveTo>
                    <a:lnTo>
                      <a:pt x="215145" y="527238"/>
                    </a:lnTo>
                    <a:lnTo>
                      <a:pt x="90487" y="0"/>
                    </a:lnTo>
                    <a:lnTo>
                      <a:pt x="50006" y="14289"/>
                    </a:lnTo>
                    <a:lnTo>
                      <a:pt x="0" y="214314"/>
                    </a:lnTo>
                    <a:lnTo>
                      <a:pt x="71438" y="230982"/>
                    </a:lnTo>
                    <a:lnTo>
                      <a:pt x="38101" y="285751"/>
                    </a:lnTo>
                    <a:lnTo>
                      <a:pt x="215145" y="580113"/>
                    </a:lnTo>
                    <a:lnTo>
                      <a:pt x="392188" y="285751"/>
                    </a:lnTo>
                    <a:lnTo>
                      <a:pt x="358851" y="230982"/>
                    </a:lnTo>
                    <a:lnTo>
                      <a:pt x="430289" y="214314"/>
                    </a:lnTo>
                    <a:lnTo>
                      <a:pt x="380283" y="14289"/>
                    </a:lnTo>
                    <a:lnTo>
                      <a:pt x="339802" y="0"/>
                    </a:lnTo>
                    <a:close/>
                  </a:path>
                </a:pathLst>
              </a:cu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4" name="円/楕円 133"/>
              <p:cNvSpPr/>
              <p:nvPr/>
            </p:nvSpPr>
            <p:spPr>
              <a:xfrm>
                <a:off x="8691036" y="4790846"/>
                <a:ext cx="45719" cy="45719"/>
              </a:xfrm>
              <a:prstGeom prst="ellipse">
                <a:avLst/>
              </a:prstGeom>
              <a:solidFill>
                <a:srgbClr val="FFFF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5" name="円/楕円 134"/>
              <p:cNvSpPr/>
              <p:nvPr/>
            </p:nvSpPr>
            <p:spPr>
              <a:xfrm>
                <a:off x="8691036" y="4664640"/>
                <a:ext cx="45719" cy="45719"/>
              </a:xfrm>
              <a:prstGeom prst="ellipse">
                <a:avLst/>
              </a:prstGeom>
              <a:solidFill>
                <a:srgbClr val="FFFF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6" name="フリーフォーム 135"/>
              <p:cNvSpPr/>
              <p:nvPr/>
            </p:nvSpPr>
            <p:spPr>
              <a:xfrm>
                <a:off x="8474007" y="5980211"/>
                <a:ext cx="238328" cy="142875"/>
              </a:xfrm>
              <a:custGeom>
                <a:avLst/>
                <a:gdLst>
                  <a:gd name="connsiteX0" fmla="*/ 71438 w 238328"/>
                  <a:gd name="connsiteY0" fmla="*/ 0 h 142875"/>
                  <a:gd name="connsiteX1" fmla="*/ 238328 w 238328"/>
                  <a:gd name="connsiteY1" fmla="*/ 0 h 142875"/>
                  <a:gd name="connsiteX2" fmla="*/ 238328 w 238328"/>
                  <a:gd name="connsiteY2" fmla="*/ 142875 h 142875"/>
                  <a:gd name="connsiteX3" fmla="*/ 25400 w 238328"/>
                  <a:gd name="connsiteY3" fmla="*/ 142875 h 142875"/>
                  <a:gd name="connsiteX4" fmla="*/ 0 w 238328"/>
                  <a:gd name="connsiteY4" fmla="*/ 117475 h 142875"/>
                  <a:gd name="connsiteX5" fmla="*/ 0 w 238328"/>
                  <a:gd name="connsiteY5" fmla="*/ 71438 h 142875"/>
                  <a:gd name="connsiteX6" fmla="*/ 71438 w 238328"/>
                  <a:gd name="connsiteY6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38328" h="142875">
                    <a:moveTo>
                      <a:pt x="71438" y="0"/>
                    </a:moveTo>
                    <a:lnTo>
                      <a:pt x="238328" y="0"/>
                    </a:lnTo>
                    <a:lnTo>
                      <a:pt x="238328" y="142875"/>
                    </a:lnTo>
                    <a:lnTo>
                      <a:pt x="25400" y="142875"/>
                    </a:lnTo>
                    <a:cubicBezTo>
                      <a:pt x="11372" y="142875"/>
                      <a:pt x="0" y="131503"/>
                      <a:pt x="0" y="117475"/>
                    </a:cubicBezTo>
                    <a:lnTo>
                      <a:pt x="0" y="71438"/>
                    </a:lnTo>
                    <a:cubicBezTo>
                      <a:pt x="0" y="31984"/>
                      <a:pt x="31984" y="0"/>
                      <a:pt x="71438" y="0"/>
                    </a:cubicBezTo>
                    <a:close/>
                  </a:path>
                </a:pathLst>
              </a:custGeom>
              <a:solidFill>
                <a:srgbClr val="E7E6E6">
                  <a:lumMod val="1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7" name="フリーフォーム 136"/>
              <p:cNvSpPr/>
              <p:nvPr/>
            </p:nvSpPr>
            <p:spPr>
              <a:xfrm>
                <a:off x="8712336" y="5980211"/>
                <a:ext cx="238329" cy="142875"/>
              </a:xfrm>
              <a:custGeom>
                <a:avLst/>
                <a:gdLst>
                  <a:gd name="connsiteX0" fmla="*/ 0 w 238329"/>
                  <a:gd name="connsiteY0" fmla="*/ 0 h 142875"/>
                  <a:gd name="connsiteX1" fmla="*/ 166891 w 238329"/>
                  <a:gd name="connsiteY1" fmla="*/ 0 h 142875"/>
                  <a:gd name="connsiteX2" fmla="*/ 238329 w 238329"/>
                  <a:gd name="connsiteY2" fmla="*/ 71438 h 142875"/>
                  <a:gd name="connsiteX3" fmla="*/ 238328 w 238329"/>
                  <a:gd name="connsiteY3" fmla="*/ 117475 h 142875"/>
                  <a:gd name="connsiteX4" fmla="*/ 212928 w 238329"/>
                  <a:gd name="connsiteY4" fmla="*/ 142875 h 142875"/>
                  <a:gd name="connsiteX5" fmla="*/ 0 w 238329"/>
                  <a:gd name="connsiteY5" fmla="*/ 142875 h 142875"/>
                  <a:gd name="connsiteX6" fmla="*/ 0 w 238329"/>
                  <a:gd name="connsiteY6" fmla="*/ 0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38329" h="142875">
                    <a:moveTo>
                      <a:pt x="0" y="0"/>
                    </a:moveTo>
                    <a:lnTo>
                      <a:pt x="166891" y="0"/>
                    </a:lnTo>
                    <a:cubicBezTo>
                      <a:pt x="206345" y="0"/>
                      <a:pt x="238329" y="31984"/>
                      <a:pt x="238329" y="71438"/>
                    </a:cubicBezTo>
                    <a:cubicBezTo>
                      <a:pt x="238329" y="86784"/>
                      <a:pt x="238328" y="102129"/>
                      <a:pt x="238328" y="117475"/>
                    </a:cubicBezTo>
                    <a:cubicBezTo>
                      <a:pt x="238328" y="131503"/>
                      <a:pt x="226956" y="142875"/>
                      <a:pt x="212928" y="142875"/>
                    </a:cubicBezTo>
                    <a:lnTo>
                      <a:pt x="0" y="14287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7E6E6">
                  <a:lumMod val="1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8" name="角丸四角形 137"/>
              <p:cNvSpPr/>
              <p:nvPr/>
            </p:nvSpPr>
            <p:spPr>
              <a:xfrm>
                <a:off x="8588664" y="3687664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9" name="角丸四角形 138"/>
              <p:cNvSpPr/>
              <p:nvPr/>
            </p:nvSpPr>
            <p:spPr>
              <a:xfrm>
                <a:off x="8786980" y="3687664"/>
                <a:ext cx="45719" cy="88709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9" name="フリーフォーム 118"/>
            <p:cNvSpPr/>
            <p:nvPr/>
          </p:nvSpPr>
          <p:spPr>
            <a:xfrm rot="5086986">
              <a:off x="8585761" y="3437827"/>
              <a:ext cx="242752" cy="293171"/>
            </a:xfrm>
            <a:custGeom>
              <a:avLst/>
              <a:gdLst>
                <a:gd name="connsiteX0" fmla="*/ 671382 w 1159475"/>
                <a:gd name="connsiteY0" fmla="*/ 0 h 1400297"/>
                <a:gd name="connsiteX1" fmla="*/ 764597 w 1159475"/>
                <a:gd name="connsiteY1" fmla="*/ 93215 h 1400297"/>
                <a:gd name="connsiteX2" fmla="*/ 764597 w 1159475"/>
                <a:gd name="connsiteY2" fmla="*/ 696590 h 1400297"/>
                <a:gd name="connsiteX3" fmla="*/ 794859 w 1159475"/>
                <a:gd name="connsiteY3" fmla="*/ 696590 h 1400297"/>
                <a:gd name="connsiteX4" fmla="*/ 794859 w 1159475"/>
                <a:gd name="connsiteY4" fmla="*/ 174177 h 1400297"/>
                <a:gd name="connsiteX5" fmla="*/ 888074 w 1159475"/>
                <a:gd name="connsiteY5" fmla="*/ 80962 h 1400297"/>
                <a:gd name="connsiteX6" fmla="*/ 981289 w 1159475"/>
                <a:gd name="connsiteY6" fmla="*/ 174177 h 1400297"/>
                <a:gd name="connsiteX7" fmla="*/ 981289 w 1159475"/>
                <a:gd name="connsiteY7" fmla="*/ 696590 h 1400297"/>
                <a:gd name="connsiteX8" fmla="*/ 1009170 w 1159475"/>
                <a:gd name="connsiteY8" fmla="*/ 696590 h 1400297"/>
                <a:gd name="connsiteX9" fmla="*/ 1009170 w 1159475"/>
                <a:gd name="connsiteY9" fmla="*/ 389600 h 1400297"/>
                <a:gd name="connsiteX10" fmla="*/ 1055069 w 1159475"/>
                <a:gd name="connsiteY10" fmla="*/ 320354 h 1400297"/>
                <a:gd name="connsiteX11" fmla="*/ 1084321 w 1159475"/>
                <a:gd name="connsiteY11" fmla="*/ 314449 h 1400297"/>
                <a:gd name="connsiteX12" fmla="*/ 1113573 w 1159475"/>
                <a:gd name="connsiteY12" fmla="*/ 320354 h 1400297"/>
                <a:gd name="connsiteX13" fmla="*/ 1159471 w 1159475"/>
                <a:gd name="connsiteY13" fmla="*/ 389600 h 1400297"/>
                <a:gd name="connsiteX14" fmla="*/ 1159471 w 1159475"/>
                <a:gd name="connsiteY14" fmla="*/ 797449 h 1400297"/>
                <a:gd name="connsiteX15" fmla="*/ 1159475 w 1159475"/>
                <a:gd name="connsiteY15" fmla="*/ 797466 h 1400297"/>
                <a:gd name="connsiteX16" fmla="*/ 1159475 w 1159475"/>
                <a:gd name="connsiteY16" fmla="*/ 1048443 h 1400297"/>
                <a:gd name="connsiteX17" fmla="*/ 807621 w 1159475"/>
                <a:gd name="connsiteY17" fmla="*/ 1400297 h 1400297"/>
                <a:gd name="connsiteX18" fmla="*/ 713802 w 1159475"/>
                <a:gd name="connsiteY18" fmla="*/ 1400297 h 1400297"/>
                <a:gd name="connsiteX19" fmla="*/ 369096 w 1159475"/>
                <a:gd name="connsiteY19" fmla="*/ 1119354 h 1400297"/>
                <a:gd name="connsiteX20" fmla="*/ 363914 w 1159475"/>
                <a:gd name="connsiteY20" fmla="*/ 1067950 h 1400297"/>
                <a:gd name="connsiteX21" fmla="*/ 32099 w 1159475"/>
                <a:gd name="connsiteY21" fmla="*/ 736134 h 1400297"/>
                <a:gd name="connsiteX22" fmla="*/ 8025 w 1159475"/>
                <a:gd name="connsiteY22" fmla="*/ 617398 h 1400297"/>
                <a:gd name="connsiteX23" fmla="*/ 32099 w 1159475"/>
                <a:gd name="connsiteY23" fmla="*/ 581144 h 1400297"/>
                <a:gd name="connsiteX24" fmla="*/ 68353 w 1159475"/>
                <a:gd name="connsiteY24" fmla="*/ 557070 h 1400297"/>
                <a:gd name="connsiteX25" fmla="*/ 187089 w 1159475"/>
                <a:gd name="connsiteY25" fmla="*/ 581144 h 1400297"/>
                <a:gd name="connsiteX26" fmla="*/ 363853 w 1159475"/>
                <a:gd name="connsiteY26" fmla="*/ 757908 h 1400297"/>
                <a:gd name="connsiteX27" fmla="*/ 363853 w 1159475"/>
                <a:gd name="connsiteY27" fmla="*/ 210413 h 1400297"/>
                <a:gd name="connsiteX28" fmla="*/ 457068 w 1159475"/>
                <a:gd name="connsiteY28" fmla="*/ 117198 h 1400297"/>
                <a:gd name="connsiteX29" fmla="*/ 550283 w 1159475"/>
                <a:gd name="connsiteY29" fmla="*/ 210413 h 1400297"/>
                <a:gd name="connsiteX30" fmla="*/ 550283 w 1159475"/>
                <a:gd name="connsiteY30" fmla="*/ 696590 h 1400297"/>
                <a:gd name="connsiteX31" fmla="*/ 578167 w 1159475"/>
                <a:gd name="connsiteY31" fmla="*/ 696590 h 1400297"/>
                <a:gd name="connsiteX32" fmla="*/ 578167 w 1159475"/>
                <a:gd name="connsiteY32" fmla="*/ 93215 h 1400297"/>
                <a:gd name="connsiteX33" fmla="*/ 671382 w 1159475"/>
                <a:gd name="connsiteY33" fmla="*/ 0 h 14002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59475" h="1400297">
                  <a:moveTo>
                    <a:pt x="671382" y="0"/>
                  </a:moveTo>
                  <a:cubicBezTo>
                    <a:pt x="722863" y="0"/>
                    <a:pt x="764597" y="41734"/>
                    <a:pt x="764597" y="93215"/>
                  </a:cubicBezTo>
                  <a:lnTo>
                    <a:pt x="764597" y="696590"/>
                  </a:lnTo>
                  <a:lnTo>
                    <a:pt x="794859" y="696590"/>
                  </a:lnTo>
                  <a:lnTo>
                    <a:pt x="794859" y="174177"/>
                  </a:lnTo>
                  <a:cubicBezTo>
                    <a:pt x="794859" y="122696"/>
                    <a:pt x="836593" y="80962"/>
                    <a:pt x="888074" y="80962"/>
                  </a:cubicBezTo>
                  <a:cubicBezTo>
                    <a:pt x="939555" y="80962"/>
                    <a:pt x="981289" y="122696"/>
                    <a:pt x="981289" y="174177"/>
                  </a:cubicBezTo>
                  <a:lnTo>
                    <a:pt x="981289" y="696590"/>
                  </a:lnTo>
                  <a:lnTo>
                    <a:pt x="1009170" y="696590"/>
                  </a:lnTo>
                  <a:lnTo>
                    <a:pt x="1009170" y="389600"/>
                  </a:lnTo>
                  <a:cubicBezTo>
                    <a:pt x="1009170" y="358471"/>
                    <a:pt x="1028096" y="331763"/>
                    <a:pt x="1055069" y="320354"/>
                  </a:cubicBezTo>
                  <a:lnTo>
                    <a:pt x="1084321" y="314449"/>
                  </a:lnTo>
                  <a:lnTo>
                    <a:pt x="1113573" y="320354"/>
                  </a:lnTo>
                  <a:cubicBezTo>
                    <a:pt x="1140545" y="331763"/>
                    <a:pt x="1159471" y="358471"/>
                    <a:pt x="1159471" y="389600"/>
                  </a:cubicBezTo>
                  <a:lnTo>
                    <a:pt x="1159471" y="797449"/>
                  </a:lnTo>
                  <a:lnTo>
                    <a:pt x="1159475" y="797466"/>
                  </a:lnTo>
                  <a:lnTo>
                    <a:pt x="1159475" y="1048443"/>
                  </a:lnTo>
                  <a:cubicBezTo>
                    <a:pt x="1159475" y="1242767"/>
                    <a:pt x="1001945" y="1400297"/>
                    <a:pt x="807621" y="1400297"/>
                  </a:cubicBezTo>
                  <a:lnTo>
                    <a:pt x="713802" y="1400297"/>
                  </a:lnTo>
                  <a:cubicBezTo>
                    <a:pt x="543768" y="1400297"/>
                    <a:pt x="401905" y="1279688"/>
                    <a:pt x="369096" y="1119354"/>
                  </a:cubicBezTo>
                  <a:lnTo>
                    <a:pt x="363914" y="1067950"/>
                  </a:lnTo>
                  <a:lnTo>
                    <a:pt x="32099" y="736134"/>
                  </a:lnTo>
                  <a:cubicBezTo>
                    <a:pt x="0" y="704035"/>
                    <a:pt x="-8025" y="656977"/>
                    <a:pt x="8025" y="617398"/>
                  </a:cubicBezTo>
                  <a:lnTo>
                    <a:pt x="32099" y="581144"/>
                  </a:lnTo>
                  <a:lnTo>
                    <a:pt x="68353" y="557070"/>
                  </a:lnTo>
                  <a:cubicBezTo>
                    <a:pt x="107932" y="541020"/>
                    <a:pt x="154990" y="549045"/>
                    <a:pt x="187089" y="581144"/>
                  </a:cubicBezTo>
                  <a:lnTo>
                    <a:pt x="363853" y="757908"/>
                  </a:lnTo>
                  <a:lnTo>
                    <a:pt x="363853" y="210413"/>
                  </a:lnTo>
                  <a:cubicBezTo>
                    <a:pt x="363853" y="158932"/>
                    <a:pt x="405587" y="117198"/>
                    <a:pt x="457068" y="117198"/>
                  </a:cubicBezTo>
                  <a:cubicBezTo>
                    <a:pt x="508549" y="117198"/>
                    <a:pt x="550283" y="158932"/>
                    <a:pt x="550283" y="210413"/>
                  </a:cubicBezTo>
                  <a:lnTo>
                    <a:pt x="550283" y="696590"/>
                  </a:lnTo>
                  <a:lnTo>
                    <a:pt x="578167" y="696590"/>
                  </a:lnTo>
                  <a:lnTo>
                    <a:pt x="578167" y="93215"/>
                  </a:lnTo>
                  <a:cubicBezTo>
                    <a:pt x="578167" y="41734"/>
                    <a:pt x="619901" y="0"/>
                    <a:pt x="671382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0" name="片側の 2 つの角を丸めた四角形 440"/>
            <p:cNvSpPr/>
            <p:nvPr/>
          </p:nvSpPr>
          <p:spPr>
            <a:xfrm rot="14400000">
              <a:off x="8205397" y="3681386"/>
              <a:ext cx="497145" cy="534819"/>
            </a:xfrm>
            <a:custGeom>
              <a:avLst/>
              <a:gdLst>
                <a:gd name="connsiteX0" fmla="*/ 2424 w 514044"/>
                <a:gd name="connsiteY0" fmla="*/ 185326 h 534819"/>
                <a:gd name="connsiteX1" fmla="*/ 52379 w 514044"/>
                <a:gd name="connsiteY1" fmla="*/ 98801 h 534819"/>
                <a:gd name="connsiteX2" fmla="*/ 412485 w 514044"/>
                <a:gd name="connsiteY2" fmla="*/ 2311 h 534819"/>
                <a:gd name="connsiteX3" fmla="*/ 449937 w 514044"/>
                <a:gd name="connsiteY3" fmla="*/ 3810 h 534819"/>
                <a:gd name="connsiteX4" fmla="*/ 514044 w 514044"/>
                <a:gd name="connsiteY4" fmla="*/ 74042 h 534819"/>
                <a:gd name="connsiteX5" fmla="*/ 514044 w 514044"/>
                <a:gd name="connsiteY5" fmla="*/ 534819 h 534819"/>
                <a:gd name="connsiteX6" fmla="*/ 370480 w 514044"/>
                <a:gd name="connsiteY6" fmla="*/ 534819 h 534819"/>
                <a:gd name="connsiteX7" fmla="*/ 370480 w 514044"/>
                <a:gd name="connsiteY7" fmla="*/ 159845 h 534819"/>
                <a:gd name="connsiteX8" fmla="*/ 88949 w 514044"/>
                <a:gd name="connsiteY8" fmla="*/ 235281 h 534819"/>
                <a:gd name="connsiteX9" fmla="*/ 93864 w 514044"/>
                <a:gd name="connsiteY9" fmla="*/ 276766 h 534819"/>
                <a:gd name="connsiteX0" fmla="*/ 6471 w 468136"/>
                <a:gd name="connsiteY0" fmla="*/ 98801 h 534819"/>
                <a:gd name="connsiteX1" fmla="*/ 366577 w 468136"/>
                <a:gd name="connsiteY1" fmla="*/ 2311 h 534819"/>
                <a:gd name="connsiteX2" fmla="*/ 404029 w 468136"/>
                <a:gd name="connsiteY2" fmla="*/ 3810 h 534819"/>
                <a:gd name="connsiteX3" fmla="*/ 468136 w 468136"/>
                <a:gd name="connsiteY3" fmla="*/ 74042 h 534819"/>
                <a:gd name="connsiteX4" fmla="*/ 468136 w 468136"/>
                <a:gd name="connsiteY4" fmla="*/ 534819 h 534819"/>
                <a:gd name="connsiteX5" fmla="*/ 324572 w 468136"/>
                <a:gd name="connsiteY5" fmla="*/ 534819 h 534819"/>
                <a:gd name="connsiteX6" fmla="*/ 324572 w 468136"/>
                <a:gd name="connsiteY6" fmla="*/ 159845 h 534819"/>
                <a:gd name="connsiteX7" fmla="*/ 43041 w 468136"/>
                <a:gd name="connsiteY7" fmla="*/ 235281 h 534819"/>
                <a:gd name="connsiteX8" fmla="*/ 47956 w 468136"/>
                <a:gd name="connsiteY8" fmla="*/ 276766 h 534819"/>
                <a:gd name="connsiteX0" fmla="*/ 0 w 461665"/>
                <a:gd name="connsiteY0" fmla="*/ 98801 h 534819"/>
                <a:gd name="connsiteX1" fmla="*/ 360106 w 461665"/>
                <a:gd name="connsiteY1" fmla="*/ 2311 h 534819"/>
                <a:gd name="connsiteX2" fmla="*/ 397558 w 461665"/>
                <a:gd name="connsiteY2" fmla="*/ 3810 h 534819"/>
                <a:gd name="connsiteX3" fmla="*/ 461665 w 461665"/>
                <a:gd name="connsiteY3" fmla="*/ 74042 h 534819"/>
                <a:gd name="connsiteX4" fmla="*/ 461665 w 461665"/>
                <a:gd name="connsiteY4" fmla="*/ 534819 h 534819"/>
                <a:gd name="connsiteX5" fmla="*/ 318101 w 461665"/>
                <a:gd name="connsiteY5" fmla="*/ 534819 h 534819"/>
                <a:gd name="connsiteX6" fmla="*/ 318101 w 461665"/>
                <a:gd name="connsiteY6" fmla="*/ 159845 h 534819"/>
                <a:gd name="connsiteX7" fmla="*/ 36570 w 461665"/>
                <a:gd name="connsiteY7" fmla="*/ 235281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72050 w 497145"/>
                <a:gd name="connsiteY7" fmla="*/ 235281 h 534819"/>
                <a:gd name="connsiteX0" fmla="*/ 0 w 497145"/>
                <a:gd name="connsiteY0" fmla="*/ 106913 h 534819"/>
                <a:gd name="connsiteX1" fmla="*/ 395586 w 497145"/>
                <a:gd name="connsiteY1" fmla="*/ 2311 h 534819"/>
                <a:gd name="connsiteX2" fmla="*/ 433038 w 497145"/>
                <a:gd name="connsiteY2" fmla="*/ 3810 h 534819"/>
                <a:gd name="connsiteX3" fmla="*/ 497145 w 497145"/>
                <a:gd name="connsiteY3" fmla="*/ 74042 h 534819"/>
                <a:gd name="connsiteX4" fmla="*/ 497145 w 497145"/>
                <a:gd name="connsiteY4" fmla="*/ 534819 h 534819"/>
                <a:gd name="connsiteX5" fmla="*/ 353581 w 497145"/>
                <a:gd name="connsiteY5" fmla="*/ 534819 h 534819"/>
                <a:gd name="connsiteX6" fmla="*/ 353581 w 497145"/>
                <a:gd name="connsiteY6" fmla="*/ 159845 h 534819"/>
                <a:gd name="connsiteX7" fmla="*/ 85061 w 497145"/>
                <a:gd name="connsiteY7" fmla="*/ 231794 h 5348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97145" h="534819">
                  <a:moveTo>
                    <a:pt x="0" y="106913"/>
                  </a:moveTo>
                  <a:lnTo>
                    <a:pt x="395586" y="2311"/>
                  </a:lnTo>
                  <a:cubicBezTo>
                    <a:pt x="408454" y="-1137"/>
                    <a:pt x="421445" y="-800"/>
                    <a:pt x="433038" y="3810"/>
                  </a:cubicBezTo>
                  <a:cubicBezTo>
                    <a:pt x="469137" y="6565"/>
                    <a:pt x="497145" y="37033"/>
                    <a:pt x="497145" y="74042"/>
                  </a:cubicBezTo>
                  <a:lnTo>
                    <a:pt x="497145" y="534819"/>
                  </a:lnTo>
                  <a:lnTo>
                    <a:pt x="353581" y="534819"/>
                  </a:lnTo>
                  <a:lnTo>
                    <a:pt x="353581" y="159845"/>
                  </a:lnTo>
                  <a:lnTo>
                    <a:pt x="85061" y="231794"/>
                  </a:lnTo>
                </a:path>
              </a:pathLst>
            </a:custGeom>
            <a:solidFill>
              <a:srgbClr val="70AD47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140" name="グループ化 139"/>
          <p:cNvGrpSpPr/>
          <p:nvPr/>
        </p:nvGrpSpPr>
        <p:grpSpPr>
          <a:xfrm>
            <a:off x="1036271" y="2753400"/>
            <a:ext cx="402694" cy="1598873"/>
            <a:chOff x="1462914" y="3515496"/>
            <a:chExt cx="656750" cy="2607590"/>
          </a:xfrm>
        </p:grpSpPr>
        <p:sp>
          <p:nvSpPr>
            <p:cNvPr id="141" name="円/楕円 140"/>
            <p:cNvSpPr/>
            <p:nvPr/>
          </p:nvSpPr>
          <p:spPr>
            <a:xfrm rot="1800000" flipH="1">
              <a:off x="1754521" y="3558858"/>
              <a:ext cx="289242" cy="293907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42" name="円/楕円 141"/>
            <p:cNvSpPr/>
            <p:nvPr/>
          </p:nvSpPr>
          <p:spPr>
            <a:xfrm rot="19800000">
              <a:off x="1540088" y="3515496"/>
              <a:ext cx="375259" cy="283418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43" name="円/楕円 142"/>
            <p:cNvSpPr/>
            <p:nvPr/>
          </p:nvSpPr>
          <p:spPr>
            <a:xfrm rot="900000" flipH="1">
              <a:off x="1965230" y="3757886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44" name="円/楕円 143"/>
            <p:cNvSpPr/>
            <p:nvPr/>
          </p:nvSpPr>
          <p:spPr>
            <a:xfrm rot="20700000">
              <a:off x="1540791" y="3757887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45" name="台形 144"/>
            <p:cNvSpPr/>
            <p:nvPr/>
          </p:nvSpPr>
          <p:spPr>
            <a:xfrm>
              <a:off x="1703690" y="3957744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46" name="台形 145"/>
            <p:cNvSpPr/>
            <p:nvPr/>
          </p:nvSpPr>
          <p:spPr>
            <a:xfrm rot="10800000">
              <a:off x="1628997" y="4097910"/>
              <a:ext cx="336120" cy="585742"/>
            </a:xfrm>
            <a:prstGeom prst="trapezoid">
              <a:avLst>
                <a:gd name="adj" fmla="val 37044"/>
              </a:avLst>
            </a:prstGeom>
            <a:solidFill>
              <a:srgbClr val="5B9BD5">
                <a:lumMod val="60000"/>
                <a:lumOff val="4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47" name="台形 146"/>
            <p:cNvSpPr/>
            <p:nvPr/>
          </p:nvSpPr>
          <p:spPr>
            <a:xfrm rot="10800000" flipV="1">
              <a:off x="1752386" y="4171307"/>
              <a:ext cx="89340" cy="451313"/>
            </a:xfrm>
            <a:prstGeom prst="trapezoid">
              <a:avLst/>
            </a:prstGeom>
            <a:pattFill prst="wdUpDiag">
              <a:fgClr>
                <a:srgbClr val="C00000"/>
              </a:fgClr>
              <a:bgClr>
                <a:srgbClr val="002060"/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48" name="フリーフォーム 147"/>
            <p:cNvSpPr/>
            <p:nvPr/>
          </p:nvSpPr>
          <p:spPr>
            <a:xfrm>
              <a:off x="1531767" y="4972049"/>
              <a:ext cx="259233" cy="1040131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49" name="フリーフォーム 148"/>
            <p:cNvSpPr/>
            <p:nvPr/>
          </p:nvSpPr>
          <p:spPr>
            <a:xfrm>
              <a:off x="1791000" y="4972049"/>
              <a:ext cx="259235" cy="1040131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50" name="円/楕円 149"/>
            <p:cNvSpPr/>
            <p:nvPr/>
          </p:nvSpPr>
          <p:spPr>
            <a:xfrm>
              <a:off x="1586865" y="3551873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51" name="フリーフォーム 150"/>
            <p:cNvSpPr/>
            <p:nvPr/>
          </p:nvSpPr>
          <p:spPr>
            <a:xfrm>
              <a:off x="1500191" y="4097337"/>
              <a:ext cx="593730" cy="992180"/>
            </a:xfrm>
            <a:custGeom>
              <a:avLst/>
              <a:gdLst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525283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93730" h="992180">
                  <a:moveTo>
                    <a:pt x="98957" y="0"/>
                  </a:moveTo>
                  <a:lnTo>
                    <a:pt x="154266" y="0"/>
                  </a:lnTo>
                  <a:lnTo>
                    <a:pt x="300422" y="525283"/>
                  </a:ln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523860" y="638690"/>
                  </a:lnTo>
                  <a:lnTo>
                    <a:pt x="589909" y="948532"/>
                  </a:lnTo>
                  <a:lnTo>
                    <a:pt x="323658" y="992180"/>
                  </a:lnTo>
                  <a:lnTo>
                    <a:pt x="289987" y="940147"/>
                  </a:lnTo>
                  <a:lnTo>
                    <a:pt x="257635" y="990141"/>
                  </a:lnTo>
                  <a:lnTo>
                    <a:pt x="3820" y="948532"/>
                  </a:lnTo>
                  <a:lnTo>
                    <a:pt x="69871" y="638688"/>
                  </a:lnTo>
                  <a:lnTo>
                    <a:pt x="0" y="101424"/>
                  </a:ln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solidFill>
              <a:srgbClr val="FFC000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52" name="台形 151"/>
            <p:cNvSpPr/>
            <p:nvPr/>
          </p:nvSpPr>
          <p:spPr>
            <a:xfrm rot="10800000">
              <a:off x="1752386" y="4097334"/>
              <a:ext cx="89340" cy="73973"/>
            </a:xfrm>
            <a:prstGeom prst="trapezoid">
              <a:avLst/>
            </a:prstGeom>
            <a:pattFill prst="wdUpDiag">
              <a:fgClr>
                <a:srgbClr val="C00000"/>
              </a:fgClr>
              <a:bgClr>
                <a:srgbClr val="002060"/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53" name="フリーフォーム 152"/>
            <p:cNvSpPr/>
            <p:nvPr/>
          </p:nvSpPr>
          <p:spPr>
            <a:xfrm rot="10800000">
              <a:off x="1628997" y="4097336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rgbClr val="5B9BD5">
                <a:lumMod val="60000"/>
                <a:lumOff val="4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54" name="フリーフォーム 153"/>
            <p:cNvSpPr/>
            <p:nvPr/>
          </p:nvSpPr>
          <p:spPr>
            <a:xfrm flipH="1">
              <a:off x="1581912" y="4081462"/>
              <a:ext cx="430289" cy="580113"/>
            </a:xfrm>
            <a:custGeom>
              <a:avLst/>
              <a:gdLst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235744 w 430289"/>
                <a:gd name="connsiteY10" fmla="*/ 614363 h 614363"/>
                <a:gd name="connsiteX11" fmla="*/ 224119 w 430289"/>
                <a:gd name="connsiteY11" fmla="*/ 565193 h 614363"/>
                <a:gd name="connsiteX12" fmla="*/ 392188 w 430289"/>
                <a:gd name="connsiteY12" fmla="*/ 285751 h 614363"/>
                <a:gd name="connsiteX13" fmla="*/ 358851 w 430289"/>
                <a:gd name="connsiteY13" fmla="*/ 230982 h 614363"/>
                <a:gd name="connsiteX14" fmla="*/ 430289 w 430289"/>
                <a:gd name="connsiteY14" fmla="*/ 214314 h 614363"/>
                <a:gd name="connsiteX15" fmla="*/ 380283 w 430289"/>
                <a:gd name="connsiteY15" fmla="*/ 14289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224119 w 430289"/>
                <a:gd name="connsiteY10" fmla="*/ 565193 h 614363"/>
                <a:gd name="connsiteX11" fmla="*/ 392188 w 430289"/>
                <a:gd name="connsiteY11" fmla="*/ 285751 h 614363"/>
                <a:gd name="connsiteX12" fmla="*/ 358851 w 430289"/>
                <a:gd name="connsiteY12" fmla="*/ 230982 h 614363"/>
                <a:gd name="connsiteX13" fmla="*/ 430289 w 430289"/>
                <a:gd name="connsiteY13" fmla="*/ 214314 h 614363"/>
                <a:gd name="connsiteX14" fmla="*/ 380283 w 430289"/>
                <a:gd name="connsiteY14" fmla="*/ 14289 h 614363"/>
                <a:gd name="connsiteX15" fmla="*/ 339802 w 430289"/>
                <a:gd name="connsiteY15" fmla="*/ 0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392188 w 430289"/>
                <a:gd name="connsiteY10" fmla="*/ 285751 h 614363"/>
                <a:gd name="connsiteX11" fmla="*/ 358851 w 430289"/>
                <a:gd name="connsiteY11" fmla="*/ 230982 h 614363"/>
                <a:gd name="connsiteX12" fmla="*/ 430289 w 430289"/>
                <a:gd name="connsiteY12" fmla="*/ 214314 h 614363"/>
                <a:gd name="connsiteX13" fmla="*/ 380283 w 430289"/>
                <a:gd name="connsiteY13" fmla="*/ 14289 h 614363"/>
                <a:gd name="connsiteX14" fmla="*/ 339802 w 430289"/>
                <a:gd name="connsiteY14" fmla="*/ 0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194545 w 430289"/>
                <a:gd name="connsiteY7" fmla="*/ 614363 h 614363"/>
                <a:gd name="connsiteX8" fmla="*/ 215145 w 430289"/>
                <a:gd name="connsiteY8" fmla="*/ 580113 h 614363"/>
                <a:gd name="connsiteX9" fmla="*/ 392188 w 430289"/>
                <a:gd name="connsiteY9" fmla="*/ 285751 h 614363"/>
                <a:gd name="connsiteX10" fmla="*/ 358851 w 430289"/>
                <a:gd name="connsiteY10" fmla="*/ 230982 h 614363"/>
                <a:gd name="connsiteX11" fmla="*/ 430289 w 430289"/>
                <a:gd name="connsiteY11" fmla="*/ 214314 h 614363"/>
                <a:gd name="connsiteX12" fmla="*/ 380283 w 430289"/>
                <a:gd name="connsiteY12" fmla="*/ 14289 h 614363"/>
                <a:gd name="connsiteX13" fmla="*/ 339802 w 430289"/>
                <a:gd name="connsiteY13" fmla="*/ 0 h 614363"/>
                <a:gd name="connsiteX0" fmla="*/ 339802 w 430289"/>
                <a:gd name="connsiteY0" fmla="*/ 0 h 580113"/>
                <a:gd name="connsiteX1" fmla="*/ 215145 w 430289"/>
                <a:gd name="connsiteY1" fmla="*/ 527238 h 580113"/>
                <a:gd name="connsiteX2" fmla="*/ 90487 w 430289"/>
                <a:gd name="connsiteY2" fmla="*/ 0 h 580113"/>
                <a:gd name="connsiteX3" fmla="*/ 50006 w 430289"/>
                <a:gd name="connsiteY3" fmla="*/ 14289 h 580113"/>
                <a:gd name="connsiteX4" fmla="*/ 0 w 430289"/>
                <a:gd name="connsiteY4" fmla="*/ 214314 h 580113"/>
                <a:gd name="connsiteX5" fmla="*/ 71438 w 430289"/>
                <a:gd name="connsiteY5" fmla="*/ 230982 h 580113"/>
                <a:gd name="connsiteX6" fmla="*/ 38101 w 430289"/>
                <a:gd name="connsiteY6" fmla="*/ 285751 h 580113"/>
                <a:gd name="connsiteX7" fmla="*/ 215145 w 430289"/>
                <a:gd name="connsiteY7" fmla="*/ 580113 h 580113"/>
                <a:gd name="connsiteX8" fmla="*/ 392188 w 430289"/>
                <a:gd name="connsiteY8" fmla="*/ 285751 h 580113"/>
                <a:gd name="connsiteX9" fmla="*/ 358851 w 430289"/>
                <a:gd name="connsiteY9" fmla="*/ 230982 h 580113"/>
                <a:gd name="connsiteX10" fmla="*/ 430289 w 430289"/>
                <a:gd name="connsiteY10" fmla="*/ 214314 h 580113"/>
                <a:gd name="connsiteX11" fmla="*/ 380283 w 430289"/>
                <a:gd name="connsiteY11" fmla="*/ 14289 h 580113"/>
                <a:gd name="connsiteX12" fmla="*/ 339802 w 430289"/>
                <a:gd name="connsiteY12" fmla="*/ 0 h 5801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30289" h="580113">
                  <a:moveTo>
                    <a:pt x="339802" y="0"/>
                  </a:moveTo>
                  <a:lnTo>
                    <a:pt x="215145" y="527238"/>
                  </a:lnTo>
                  <a:lnTo>
                    <a:pt x="90487" y="0"/>
                  </a:lnTo>
                  <a:lnTo>
                    <a:pt x="50006" y="14289"/>
                  </a:lnTo>
                  <a:lnTo>
                    <a:pt x="0" y="214314"/>
                  </a:lnTo>
                  <a:lnTo>
                    <a:pt x="71438" y="230982"/>
                  </a:lnTo>
                  <a:lnTo>
                    <a:pt x="38101" y="285751"/>
                  </a:lnTo>
                  <a:lnTo>
                    <a:pt x="215145" y="580113"/>
                  </a:lnTo>
                  <a:lnTo>
                    <a:pt x="392188" y="285751"/>
                  </a:lnTo>
                  <a:lnTo>
                    <a:pt x="358851" y="230982"/>
                  </a:lnTo>
                  <a:lnTo>
                    <a:pt x="430289" y="214314"/>
                  </a:lnTo>
                  <a:lnTo>
                    <a:pt x="380283" y="14289"/>
                  </a:lnTo>
                  <a:lnTo>
                    <a:pt x="339802" y="0"/>
                  </a:lnTo>
                  <a:close/>
                </a:path>
              </a:pathLst>
            </a:custGeom>
            <a:solidFill>
              <a:srgbClr val="FFC000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55" name="円/楕円 154"/>
            <p:cNvSpPr/>
            <p:nvPr/>
          </p:nvSpPr>
          <p:spPr>
            <a:xfrm>
              <a:off x="1769701" y="4735549"/>
              <a:ext cx="45719" cy="45719"/>
            </a:xfrm>
            <a:prstGeom prst="ellipse">
              <a:avLst/>
            </a:prstGeom>
            <a:solidFill>
              <a:srgbClr val="660033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56" name="円/楕円 155"/>
            <p:cNvSpPr/>
            <p:nvPr/>
          </p:nvSpPr>
          <p:spPr>
            <a:xfrm>
              <a:off x="1769701" y="4883187"/>
              <a:ext cx="45719" cy="45719"/>
            </a:xfrm>
            <a:prstGeom prst="ellipse">
              <a:avLst/>
            </a:prstGeom>
            <a:solidFill>
              <a:srgbClr val="660033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57" name="片側の 2 つの角を丸めた四角形 156"/>
            <p:cNvSpPr/>
            <p:nvPr/>
          </p:nvSpPr>
          <p:spPr>
            <a:xfrm rot="9900000">
              <a:off x="1985632" y="4782380"/>
              <a:ext cx="66597" cy="175442"/>
            </a:xfrm>
            <a:prstGeom prst="round2SameRect">
              <a:avLst/>
            </a:prstGeom>
            <a:solidFill>
              <a:srgbClr val="FFC000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58" name="片側の 2 つの角を丸めた四角形 157"/>
            <p:cNvSpPr/>
            <p:nvPr/>
          </p:nvSpPr>
          <p:spPr>
            <a:xfrm rot="11700000" flipH="1">
              <a:off x="1537254" y="4782380"/>
              <a:ext cx="66597" cy="175442"/>
            </a:xfrm>
            <a:prstGeom prst="round2SameRect">
              <a:avLst/>
            </a:prstGeom>
            <a:solidFill>
              <a:srgbClr val="FFC000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59" name="フリーフォーム 158"/>
            <p:cNvSpPr/>
            <p:nvPr/>
          </p:nvSpPr>
          <p:spPr>
            <a:xfrm>
              <a:off x="1552672" y="5980211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25400 w 238328"/>
                <a:gd name="connsiteY3" fmla="*/ 142875 h 142875"/>
                <a:gd name="connsiteX4" fmla="*/ 0 w 238328"/>
                <a:gd name="connsiteY4" fmla="*/ 117475 h 142875"/>
                <a:gd name="connsiteX5" fmla="*/ 0 w 238328"/>
                <a:gd name="connsiteY5" fmla="*/ 71438 h 142875"/>
                <a:gd name="connsiteX6" fmla="*/ 71438 w 238328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E7E6E6">
                <a:lumMod val="2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60" name="フリーフォーム 159"/>
            <p:cNvSpPr/>
            <p:nvPr/>
          </p:nvSpPr>
          <p:spPr>
            <a:xfrm>
              <a:off x="1791001" y="5980211"/>
              <a:ext cx="238329" cy="142875"/>
            </a:xfrm>
            <a:custGeom>
              <a:avLst/>
              <a:gdLst>
                <a:gd name="connsiteX0" fmla="*/ 0 w 238329"/>
                <a:gd name="connsiteY0" fmla="*/ 0 h 142875"/>
                <a:gd name="connsiteX1" fmla="*/ 166891 w 238329"/>
                <a:gd name="connsiteY1" fmla="*/ 0 h 142875"/>
                <a:gd name="connsiteX2" fmla="*/ 238329 w 238329"/>
                <a:gd name="connsiteY2" fmla="*/ 71438 h 142875"/>
                <a:gd name="connsiteX3" fmla="*/ 238328 w 238329"/>
                <a:gd name="connsiteY3" fmla="*/ 117475 h 142875"/>
                <a:gd name="connsiteX4" fmla="*/ 212928 w 238329"/>
                <a:gd name="connsiteY4" fmla="*/ 142875 h 142875"/>
                <a:gd name="connsiteX5" fmla="*/ 0 w 238329"/>
                <a:gd name="connsiteY5" fmla="*/ 142875 h 142875"/>
                <a:gd name="connsiteX6" fmla="*/ 0 w 238329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9" h="142875">
                  <a:moveTo>
                    <a:pt x="0" y="0"/>
                  </a:moveTo>
                  <a:lnTo>
                    <a:pt x="166891" y="0"/>
                  </a:lnTo>
                  <a:cubicBezTo>
                    <a:pt x="206345" y="0"/>
                    <a:pt x="238329" y="31984"/>
                    <a:pt x="238329" y="71438"/>
                  </a:cubicBezTo>
                  <a:cubicBezTo>
                    <a:pt x="238329" y="86784"/>
                    <a:pt x="238328" y="102129"/>
                    <a:pt x="238328" y="117475"/>
                  </a:cubicBezTo>
                  <a:cubicBezTo>
                    <a:pt x="238328" y="131503"/>
                    <a:pt x="226956" y="142875"/>
                    <a:pt x="212928" y="142875"/>
                  </a:cubicBezTo>
                  <a:lnTo>
                    <a:pt x="0" y="142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7E6E6">
                <a:lumMod val="2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61" name="角丸四角形 160"/>
            <p:cNvSpPr/>
            <p:nvPr/>
          </p:nvSpPr>
          <p:spPr>
            <a:xfrm>
              <a:off x="1666289" y="37320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62" name="角丸四角形 161"/>
            <p:cNvSpPr/>
            <p:nvPr/>
          </p:nvSpPr>
          <p:spPr>
            <a:xfrm>
              <a:off x="1864605" y="37320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63" name="フリーフォーム 162"/>
            <p:cNvSpPr/>
            <p:nvPr/>
          </p:nvSpPr>
          <p:spPr>
            <a:xfrm rot="1800000">
              <a:off x="1620550" y="3535516"/>
              <a:ext cx="70673" cy="207918"/>
            </a:xfrm>
            <a:custGeom>
              <a:avLst/>
              <a:gdLst>
                <a:gd name="connsiteX0" fmla="*/ 16353 w 55911"/>
                <a:gd name="connsiteY0" fmla="*/ 19101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0" fmla="*/ 16353 w 55911"/>
                <a:gd name="connsiteY0" fmla="*/ 19101 h 229694"/>
                <a:gd name="connsiteX1" fmla="*/ 27061 w 55911"/>
                <a:gd name="connsiteY1" fmla="*/ 11042 h 229694"/>
                <a:gd name="connsiteX2" fmla="*/ 49438 w 55911"/>
                <a:gd name="connsiteY2" fmla="*/ 0 h 229694"/>
                <a:gd name="connsiteX3" fmla="*/ 35334 w 55911"/>
                <a:gd name="connsiteY3" fmla="*/ 37302 h 229694"/>
                <a:gd name="connsiteX4" fmla="*/ 27955 w 55911"/>
                <a:gd name="connsiteY4" fmla="*/ 106288 h 229694"/>
                <a:gd name="connsiteX5" fmla="*/ 55911 w 55911"/>
                <a:gd name="connsiteY5" fmla="*/ 229694 h 229694"/>
                <a:gd name="connsiteX6" fmla="*/ 0 w 55911"/>
                <a:gd name="connsiteY6" fmla="*/ 106288 h 229694"/>
                <a:gd name="connsiteX7" fmla="*/ 4394 w 55911"/>
                <a:gd name="connsiteY7" fmla="*/ 58253 h 229694"/>
                <a:gd name="connsiteX8" fmla="*/ 16353 w 55911"/>
                <a:gd name="connsiteY8" fmla="*/ 19101 h 229694"/>
                <a:gd name="connsiteX0" fmla="*/ 27061 w 67665"/>
                <a:gd name="connsiteY0" fmla="*/ 11042 h 229694"/>
                <a:gd name="connsiteX1" fmla="*/ 49438 w 67665"/>
                <a:gd name="connsiteY1" fmla="*/ 0 h 229694"/>
                <a:gd name="connsiteX2" fmla="*/ 35334 w 67665"/>
                <a:gd name="connsiteY2" fmla="*/ 37302 h 229694"/>
                <a:gd name="connsiteX3" fmla="*/ 27955 w 67665"/>
                <a:gd name="connsiteY3" fmla="*/ 106288 h 229694"/>
                <a:gd name="connsiteX4" fmla="*/ 55911 w 67665"/>
                <a:gd name="connsiteY4" fmla="*/ 229694 h 229694"/>
                <a:gd name="connsiteX5" fmla="*/ 0 w 67665"/>
                <a:gd name="connsiteY5" fmla="*/ 106288 h 229694"/>
                <a:gd name="connsiteX6" fmla="*/ 4394 w 67665"/>
                <a:gd name="connsiteY6" fmla="*/ 58253 h 229694"/>
                <a:gd name="connsiteX7" fmla="*/ 16353 w 67665"/>
                <a:gd name="connsiteY7" fmla="*/ 19101 h 229694"/>
                <a:gd name="connsiteX8" fmla="*/ 67665 w 67665"/>
                <a:gd name="connsiteY8" fmla="*/ 102482 h 229694"/>
                <a:gd name="connsiteX0" fmla="*/ 27061 w 55911"/>
                <a:gd name="connsiteY0" fmla="*/ 11042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7" fmla="*/ 16353 w 55911"/>
                <a:gd name="connsiteY7" fmla="*/ 19101 h 229694"/>
                <a:gd name="connsiteX0" fmla="*/ 49438 w 55911"/>
                <a:gd name="connsiteY0" fmla="*/ 0 h 229694"/>
                <a:gd name="connsiteX1" fmla="*/ 35334 w 55911"/>
                <a:gd name="connsiteY1" fmla="*/ 37302 h 229694"/>
                <a:gd name="connsiteX2" fmla="*/ 27955 w 55911"/>
                <a:gd name="connsiteY2" fmla="*/ 106288 h 229694"/>
                <a:gd name="connsiteX3" fmla="*/ 55911 w 55911"/>
                <a:gd name="connsiteY3" fmla="*/ 229694 h 229694"/>
                <a:gd name="connsiteX4" fmla="*/ 0 w 55911"/>
                <a:gd name="connsiteY4" fmla="*/ 106288 h 229694"/>
                <a:gd name="connsiteX5" fmla="*/ 4394 w 55911"/>
                <a:gd name="connsiteY5" fmla="*/ 58253 h 229694"/>
                <a:gd name="connsiteX6" fmla="*/ 16353 w 55911"/>
                <a:gd name="connsiteY6" fmla="*/ 19101 h 2296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5911" h="229694">
                  <a:moveTo>
                    <a:pt x="49438" y="0"/>
                  </a:moveTo>
                  <a:lnTo>
                    <a:pt x="35334" y="37302"/>
                  </a:lnTo>
                  <a:cubicBezTo>
                    <a:pt x="30544" y="58443"/>
                    <a:pt x="27955" y="82011"/>
                    <a:pt x="27955" y="106288"/>
                  </a:cubicBezTo>
                  <a:cubicBezTo>
                    <a:pt x="27955" y="154842"/>
                    <a:pt x="38312" y="200562"/>
                    <a:pt x="55911" y="229694"/>
                  </a:cubicBezTo>
                  <a:cubicBezTo>
                    <a:pt x="25032" y="229694"/>
                    <a:pt x="0" y="174443"/>
                    <a:pt x="0" y="106288"/>
                  </a:cubicBezTo>
                  <a:cubicBezTo>
                    <a:pt x="0" y="89249"/>
                    <a:pt x="1565" y="73017"/>
                    <a:pt x="4394" y="58253"/>
                  </a:cubicBezTo>
                  <a:lnTo>
                    <a:pt x="16353" y="19101"/>
                  </a:lnTo>
                </a:path>
              </a:pathLst>
            </a:cu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64" name="フリーフォーム 163"/>
            <p:cNvSpPr/>
            <p:nvPr/>
          </p:nvSpPr>
          <p:spPr>
            <a:xfrm rot="1800000">
              <a:off x="1669125" y="3523792"/>
              <a:ext cx="70673" cy="207918"/>
            </a:xfrm>
            <a:custGeom>
              <a:avLst/>
              <a:gdLst>
                <a:gd name="connsiteX0" fmla="*/ 16353 w 55911"/>
                <a:gd name="connsiteY0" fmla="*/ 19101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0" fmla="*/ 16353 w 55911"/>
                <a:gd name="connsiteY0" fmla="*/ 19101 h 229694"/>
                <a:gd name="connsiteX1" fmla="*/ 27061 w 55911"/>
                <a:gd name="connsiteY1" fmla="*/ 11042 h 229694"/>
                <a:gd name="connsiteX2" fmla="*/ 49438 w 55911"/>
                <a:gd name="connsiteY2" fmla="*/ 0 h 229694"/>
                <a:gd name="connsiteX3" fmla="*/ 35334 w 55911"/>
                <a:gd name="connsiteY3" fmla="*/ 37302 h 229694"/>
                <a:gd name="connsiteX4" fmla="*/ 27955 w 55911"/>
                <a:gd name="connsiteY4" fmla="*/ 106288 h 229694"/>
                <a:gd name="connsiteX5" fmla="*/ 55911 w 55911"/>
                <a:gd name="connsiteY5" fmla="*/ 229694 h 229694"/>
                <a:gd name="connsiteX6" fmla="*/ 0 w 55911"/>
                <a:gd name="connsiteY6" fmla="*/ 106288 h 229694"/>
                <a:gd name="connsiteX7" fmla="*/ 4394 w 55911"/>
                <a:gd name="connsiteY7" fmla="*/ 58253 h 229694"/>
                <a:gd name="connsiteX8" fmla="*/ 16353 w 55911"/>
                <a:gd name="connsiteY8" fmla="*/ 19101 h 229694"/>
                <a:gd name="connsiteX0" fmla="*/ 27061 w 67665"/>
                <a:gd name="connsiteY0" fmla="*/ 11042 h 229694"/>
                <a:gd name="connsiteX1" fmla="*/ 49438 w 67665"/>
                <a:gd name="connsiteY1" fmla="*/ 0 h 229694"/>
                <a:gd name="connsiteX2" fmla="*/ 35334 w 67665"/>
                <a:gd name="connsiteY2" fmla="*/ 37302 h 229694"/>
                <a:gd name="connsiteX3" fmla="*/ 27955 w 67665"/>
                <a:gd name="connsiteY3" fmla="*/ 106288 h 229694"/>
                <a:gd name="connsiteX4" fmla="*/ 55911 w 67665"/>
                <a:gd name="connsiteY4" fmla="*/ 229694 h 229694"/>
                <a:gd name="connsiteX5" fmla="*/ 0 w 67665"/>
                <a:gd name="connsiteY5" fmla="*/ 106288 h 229694"/>
                <a:gd name="connsiteX6" fmla="*/ 4394 w 67665"/>
                <a:gd name="connsiteY6" fmla="*/ 58253 h 229694"/>
                <a:gd name="connsiteX7" fmla="*/ 16353 w 67665"/>
                <a:gd name="connsiteY7" fmla="*/ 19101 h 229694"/>
                <a:gd name="connsiteX8" fmla="*/ 67665 w 67665"/>
                <a:gd name="connsiteY8" fmla="*/ 102482 h 229694"/>
                <a:gd name="connsiteX0" fmla="*/ 27061 w 55911"/>
                <a:gd name="connsiteY0" fmla="*/ 11042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7" fmla="*/ 16353 w 55911"/>
                <a:gd name="connsiteY7" fmla="*/ 19101 h 229694"/>
                <a:gd name="connsiteX0" fmla="*/ 49438 w 55911"/>
                <a:gd name="connsiteY0" fmla="*/ 0 h 229694"/>
                <a:gd name="connsiteX1" fmla="*/ 35334 w 55911"/>
                <a:gd name="connsiteY1" fmla="*/ 37302 h 229694"/>
                <a:gd name="connsiteX2" fmla="*/ 27955 w 55911"/>
                <a:gd name="connsiteY2" fmla="*/ 106288 h 229694"/>
                <a:gd name="connsiteX3" fmla="*/ 55911 w 55911"/>
                <a:gd name="connsiteY3" fmla="*/ 229694 h 229694"/>
                <a:gd name="connsiteX4" fmla="*/ 0 w 55911"/>
                <a:gd name="connsiteY4" fmla="*/ 106288 h 229694"/>
                <a:gd name="connsiteX5" fmla="*/ 4394 w 55911"/>
                <a:gd name="connsiteY5" fmla="*/ 58253 h 229694"/>
                <a:gd name="connsiteX6" fmla="*/ 16353 w 55911"/>
                <a:gd name="connsiteY6" fmla="*/ 19101 h 2296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5911" h="229694">
                  <a:moveTo>
                    <a:pt x="49438" y="0"/>
                  </a:moveTo>
                  <a:lnTo>
                    <a:pt x="35334" y="37302"/>
                  </a:lnTo>
                  <a:cubicBezTo>
                    <a:pt x="30544" y="58443"/>
                    <a:pt x="27955" y="82011"/>
                    <a:pt x="27955" y="106288"/>
                  </a:cubicBezTo>
                  <a:cubicBezTo>
                    <a:pt x="27955" y="154842"/>
                    <a:pt x="38312" y="200562"/>
                    <a:pt x="55911" y="229694"/>
                  </a:cubicBezTo>
                  <a:cubicBezTo>
                    <a:pt x="25032" y="229694"/>
                    <a:pt x="0" y="174443"/>
                    <a:pt x="0" y="106288"/>
                  </a:cubicBezTo>
                  <a:cubicBezTo>
                    <a:pt x="0" y="89249"/>
                    <a:pt x="1565" y="73017"/>
                    <a:pt x="4394" y="58253"/>
                  </a:cubicBezTo>
                  <a:lnTo>
                    <a:pt x="16353" y="19101"/>
                  </a:lnTo>
                </a:path>
              </a:pathLst>
            </a:cu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65" name="グループ化 164"/>
            <p:cNvGrpSpPr/>
            <p:nvPr/>
          </p:nvGrpSpPr>
          <p:grpSpPr>
            <a:xfrm>
              <a:off x="1615055" y="3828757"/>
              <a:ext cx="413395" cy="285188"/>
              <a:chOff x="1268590" y="2659816"/>
              <a:chExt cx="966689" cy="666887"/>
            </a:xfrm>
          </p:grpSpPr>
          <p:sp>
            <p:nvSpPr>
              <p:cNvPr id="169" name="フリーフォーム 168"/>
              <p:cNvSpPr/>
              <p:nvPr/>
            </p:nvSpPr>
            <p:spPr>
              <a:xfrm rot="4228697">
                <a:off x="1323998" y="2604408"/>
                <a:ext cx="533542" cy="64435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70" name="フリーフォーム 169"/>
              <p:cNvSpPr/>
              <p:nvPr/>
            </p:nvSpPr>
            <p:spPr>
              <a:xfrm rot="17371303" flipH="1">
                <a:off x="1494436" y="2585860"/>
                <a:ext cx="641966" cy="839720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66" name="グループ化 165"/>
            <p:cNvGrpSpPr/>
            <p:nvPr/>
          </p:nvGrpSpPr>
          <p:grpSpPr>
            <a:xfrm>
              <a:off x="1462914" y="4003286"/>
              <a:ext cx="656750" cy="566387"/>
              <a:chOff x="1462914" y="4003286"/>
              <a:chExt cx="656750" cy="566387"/>
            </a:xfrm>
          </p:grpSpPr>
          <p:sp>
            <p:nvSpPr>
              <p:cNvPr id="167" name="片側の 2 つの角を丸めた四角形 166"/>
              <p:cNvSpPr/>
              <p:nvPr/>
            </p:nvSpPr>
            <p:spPr>
              <a:xfrm rot="9000000">
                <a:off x="1981959" y="4003286"/>
                <a:ext cx="137705" cy="56638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00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68" name="片側の 2 つの角を丸めた四角形 167"/>
              <p:cNvSpPr/>
              <p:nvPr/>
            </p:nvSpPr>
            <p:spPr>
              <a:xfrm rot="12600000">
                <a:off x="1462914" y="4003286"/>
                <a:ext cx="137705" cy="56638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00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71" name="グループ化 170"/>
          <p:cNvGrpSpPr/>
          <p:nvPr/>
        </p:nvGrpSpPr>
        <p:grpSpPr>
          <a:xfrm>
            <a:off x="2930078" y="2764057"/>
            <a:ext cx="402694" cy="1588217"/>
            <a:chOff x="2956661" y="3532875"/>
            <a:chExt cx="656750" cy="2590211"/>
          </a:xfrm>
        </p:grpSpPr>
        <p:sp>
          <p:nvSpPr>
            <p:cNvPr id="172" name="月 171"/>
            <p:cNvSpPr/>
            <p:nvPr/>
          </p:nvSpPr>
          <p:spPr>
            <a:xfrm rot="18000000" flipH="1">
              <a:off x="3277583" y="3432791"/>
              <a:ext cx="166333" cy="394977"/>
            </a:xfrm>
            <a:prstGeom prst="moon">
              <a:avLst>
                <a:gd name="adj" fmla="val 77201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73" name="台形 172"/>
            <p:cNvSpPr/>
            <p:nvPr/>
          </p:nvSpPr>
          <p:spPr>
            <a:xfrm>
              <a:off x="3188643" y="3957744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74" name="台形 173"/>
            <p:cNvSpPr/>
            <p:nvPr/>
          </p:nvSpPr>
          <p:spPr>
            <a:xfrm rot="10800000">
              <a:off x="3113950" y="4097910"/>
              <a:ext cx="336120" cy="585742"/>
            </a:xfrm>
            <a:prstGeom prst="trapezoid">
              <a:avLst>
                <a:gd name="adj" fmla="val 37044"/>
              </a:avLst>
            </a:prstGeom>
            <a:solidFill>
              <a:sysClr val="window" lastClr="FFFFFF">
                <a:lumMod val="7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75" name="台形 174"/>
            <p:cNvSpPr/>
            <p:nvPr/>
          </p:nvSpPr>
          <p:spPr>
            <a:xfrm rot="10800000" flipV="1">
              <a:off x="3237339" y="4171307"/>
              <a:ext cx="89340" cy="263781"/>
            </a:xfrm>
            <a:prstGeom prst="trapezoid">
              <a:avLst/>
            </a:prstGeom>
            <a:solidFill>
              <a:srgbClr val="70AD47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76" name="フリーフォーム 175"/>
            <p:cNvSpPr/>
            <p:nvPr/>
          </p:nvSpPr>
          <p:spPr>
            <a:xfrm>
              <a:off x="3016720" y="4972049"/>
              <a:ext cx="259233" cy="1040131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pattFill prst="nar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77" name="フリーフォーム 176"/>
            <p:cNvSpPr/>
            <p:nvPr/>
          </p:nvSpPr>
          <p:spPr>
            <a:xfrm>
              <a:off x="3275953" y="4972049"/>
              <a:ext cx="259235" cy="1040131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pattFill prst="nar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78" name="台形 177"/>
            <p:cNvSpPr/>
            <p:nvPr/>
          </p:nvSpPr>
          <p:spPr>
            <a:xfrm rot="10800000">
              <a:off x="3237339" y="4097334"/>
              <a:ext cx="89340" cy="73973"/>
            </a:xfrm>
            <a:prstGeom prst="trapezoid">
              <a:avLst/>
            </a:prstGeom>
            <a:solidFill>
              <a:srgbClr val="70AD47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79" name="フリーフォーム 178"/>
            <p:cNvSpPr/>
            <p:nvPr/>
          </p:nvSpPr>
          <p:spPr>
            <a:xfrm rot="10800000">
              <a:off x="3113950" y="4097336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ysClr val="window" lastClr="FFFFFF">
                <a:lumMod val="7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0" name="フリーフォーム 179"/>
            <p:cNvSpPr/>
            <p:nvPr/>
          </p:nvSpPr>
          <p:spPr>
            <a:xfrm>
              <a:off x="2985144" y="4097337"/>
              <a:ext cx="593730" cy="992180"/>
            </a:xfrm>
            <a:custGeom>
              <a:avLst/>
              <a:gdLst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525283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298041 w 593730"/>
                <a:gd name="connsiteY2" fmla="*/ 318114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93730" h="992180">
                  <a:moveTo>
                    <a:pt x="98957" y="0"/>
                  </a:moveTo>
                  <a:lnTo>
                    <a:pt x="154266" y="0"/>
                  </a:lnTo>
                  <a:lnTo>
                    <a:pt x="298041" y="318114"/>
                  </a:ln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523860" y="638690"/>
                  </a:lnTo>
                  <a:lnTo>
                    <a:pt x="589909" y="948532"/>
                  </a:lnTo>
                  <a:lnTo>
                    <a:pt x="323658" y="992180"/>
                  </a:lnTo>
                  <a:lnTo>
                    <a:pt x="289987" y="940147"/>
                  </a:lnTo>
                  <a:lnTo>
                    <a:pt x="257635" y="990141"/>
                  </a:lnTo>
                  <a:lnTo>
                    <a:pt x="3820" y="948532"/>
                  </a:lnTo>
                  <a:lnTo>
                    <a:pt x="69871" y="638688"/>
                  </a:lnTo>
                  <a:lnTo>
                    <a:pt x="0" y="101424"/>
                  </a:ln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pattFill prst="nar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1" name="フリーフォーム 180"/>
            <p:cNvSpPr/>
            <p:nvPr/>
          </p:nvSpPr>
          <p:spPr>
            <a:xfrm flipH="1">
              <a:off x="3088728" y="4098414"/>
              <a:ext cx="209712" cy="364831"/>
            </a:xfrm>
            <a:custGeom>
              <a:avLst/>
              <a:gdLst>
                <a:gd name="connsiteX0" fmla="*/ 200187 w 209712"/>
                <a:gd name="connsiteY0" fmla="*/ 0 h 364831"/>
                <a:gd name="connsiteX1" fmla="*/ 147800 w 209712"/>
                <a:gd name="connsiteY1" fmla="*/ 2382 h 364831"/>
                <a:gd name="connsiteX2" fmla="*/ 0 w 209712"/>
                <a:gd name="connsiteY2" fmla="*/ 318605 h 364831"/>
                <a:gd name="connsiteX3" fmla="*/ 23255 w 209712"/>
                <a:gd name="connsiteY3" fmla="*/ 364831 h 364831"/>
                <a:gd name="connsiteX4" fmla="*/ 195425 w 209712"/>
                <a:gd name="connsiteY4" fmla="*/ 202407 h 364831"/>
                <a:gd name="connsiteX5" fmla="*/ 126369 w 209712"/>
                <a:gd name="connsiteY5" fmla="*/ 183357 h 364831"/>
                <a:gd name="connsiteX6" fmla="*/ 209712 w 209712"/>
                <a:gd name="connsiteY6" fmla="*/ 166688 h 3648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09712" h="364831">
                  <a:moveTo>
                    <a:pt x="200187" y="0"/>
                  </a:moveTo>
                  <a:lnTo>
                    <a:pt x="147800" y="2382"/>
                  </a:lnTo>
                  <a:lnTo>
                    <a:pt x="0" y="318605"/>
                  </a:lnTo>
                  <a:lnTo>
                    <a:pt x="23255" y="364831"/>
                  </a:lnTo>
                  <a:lnTo>
                    <a:pt x="195425" y="202407"/>
                  </a:lnTo>
                  <a:lnTo>
                    <a:pt x="126369" y="183357"/>
                  </a:lnTo>
                  <a:lnTo>
                    <a:pt x="209712" y="166688"/>
                  </a:lnTo>
                  <a:close/>
                </a:path>
              </a:pathLst>
            </a:custGeom>
            <a:pattFill prst="nar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2" name="フリーフォーム 181"/>
            <p:cNvSpPr/>
            <p:nvPr/>
          </p:nvSpPr>
          <p:spPr>
            <a:xfrm>
              <a:off x="3219341" y="4098413"/>
              <a:ext cx="266700" cy="440532"/>
            </a:xfrm>
            <a:custGeom>
              <a:avLst/>
              <a:gdLst>
                <a:gd name="connsiteX0" fmla="*/ 204788 w 266700"/>
                <a:gd name="connsiteY0" fmla="*/ 4763 h 440532"/>
                <a:gd name="connsiteX1" fmla="*/ 0 w 266700"/>
                <a:gd name="connsiteY1" fmla="*/ 440532 h 440532"/>
                <a:gd name="connsiteX2" fmla="*/ 252413 w 266700"/>
                <a:gd name="connsiteY2" fmla="*/ 202407 h 440532"/>
                <a:gd name="connsiteX3" fmla="*/ 183357 w 266700"/>
                <a:gd name="connsiteY3" fmla="*/ 183357 h 440532"/>
                <a:gd name="connsiteX4" fmla="*/ 266700 w 266700"/>
                <a:gd name="connsiteY4" fmla="*/ 166688 h 440532"/>
                <a:gd name="connsiteX5" fmla="*/ 257175 w 266700"/>
                <a:gd name="connsiteY5" fmla="*/ 0 h 440532"/>
                <a:gd name="connsiteX6" fmla="*/ 204788 w 266700"/>
                <a:gd name="connsiteY6" fmla="*/ 4763 h 440532"/>
                <a:gd name="connsiteX0" fmla="*/ 204788 w 266700"/>
                <a:gd name="connsiteY0" fmla="*/ 2382 h 440532"/>
                <a:gd name="connsiteX1" fmla="*/ 0 w 266700"/>
                <a:gd name="connsiteY1" fmla="*/ 440532 h 440532"/>
                <a:gd name="connsiteX2" fmla="*/ 252413 w 266700"/>
                <a:gd name="connsiteY2" fmla="*/ 202407 h 440532"/>
                <a:gd name="connsiteX3" fmla="*/ 183357 w 266700"/>
                <a:gd name="connsiteY3" fmla="*/ 183357 h 440532"/>
                <a:gd name="connsiteX4" fmla="*/ 266700 w 266700"/>
                <a:gd name="connsiteY4" fmla="*/ 166688 h 440532"/>
                <a:gd name="connsiteX5" fmla="*/ 257175 w 266700"/>
                <a:gd name="connsiteY5" fmla="*/ 0 h 440532"/>
                <a:gd name="connsiteX6" fmla="*/ 204788 w 266700"/>
                <a:gd name="connsiteY6" fmla="*/ 2382 h 4405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66700" h="440532">
                  <a:moveTo>
                    <a:pt x="204788" y="2382"/>
                  </a:moveTo>
                  <a:lnTo>
                    <a:pt x="0" y="440532"/>
                  </a:lnTo>
                  <a:lnTo>
                    <a:pt x="252413" y="202407"/>
                  </a:lnTo>
                  <a:lnTo>
                    <a:pt x="183357" y="183357"/>
                  </a:lnTo>
                  <a:lnTo>
                    <a:pt x="266700" y="166688"/>
                  </a:lnTo>
                  <a:lnTo>
                    <a:pt x="257175" y="0"/>
                  </a:lnTo>
                  <a:lnTo>
                    <a:pt x="204788" y="2382"/>
                  </a:lnTo>
                  <a:close/>
                </a:path>
              </a:pathLst>
            </a:custGeom>
            <a:pattFill prst="nar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3" name="円/楕円 182"/>
            <p:cNvSpPr/>
            <p:nvPr/>
          </p:nvSpPr>
          <p:spPr>
            <a:xfrm>
              <a:off x="3176889" y="4652636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4" name="円/楕円 183"/>
            <p:cNvSpPr/>
            <p:nvPr/>
          </p:nvSpPr>
          <p:spPr>
            <a:xfrm>
              <a:off x="3176889" y="4800274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5" name="円/楕円 184"/>
            <p:cNvSpPr/>
            <p:nvPr/>
          </p:nvSpPr>
          <p:spPr>
            <a:xfrm>
              <a:off x="3335348" y="4652636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6" name="円/楕円 185"/>
            <p:cNvSpPr/>
            <p:nvPr/>
          </p:nvSpPr>
          <p:spPr>
            <a:xfrm>
              <a:off x="3335348" y="4800274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7" name="フリーフォーム 186"/>
            <p:cNvSpPr/>
            <p:nvPr/>
          </p:nvSpPr>
          <p:spPr>
            <a:xfrm>
              <a:off x="3037625" y="5980211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25400 w 238328"/>
                <a:gd name="connsiteY3" fmla="*/ 142875 h 142875"/>
                <a:gd name="connsiteX4" fmla="*/ 0 w 238328"/>
                <a:gd name="connsiteY4" fmla="*/ 117475 h 142875"/>
                <a:gd name="connsiteX5" fmla="*/ 0 w 238328"/>
                <a:gd name="connsiteY5" fmla="*/ 71438 h 142875"/>
                <a:gd name="connsiteX6" fmla="*/ 71438 w 238328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8" name="フリーフォーム 187"/>
            <p:cNvSpPr/>
            <p:nvPr/>
          </p:nvSpPr>
          <p:spPr>
            <a:xfrm>
              <a:off x="3275954" y="5980211"/>
              <a:ext cx="238329" cy="142875"/>
            </a:xfrm>
            <a:custGeom>
              <a:avLst/>
              <a:gdLst>
                <a:gd name="connsiteX0" fmla="*/ 0 w 238329"/>
                <a:gd name="connsiteY0" fmla="*/ 0 h 142875"/>
                <a:gd name="connsiteX1" fmla="*/ 166891 w 238329"/>
                <a:gd name="connsiteY1" fmla="*/ 0 h 142875"/>
                <a:gd name="connsiteX2" fmla="*/ 238329 w 238329"/>
                <a:gd name="connsiteY2" fmla="*/ 71438 h 142875"/>
                <a:gd name="connsiteX3" fmla="*/ 238328 w 238329"/>
                <a:gd name="connsiteY3" fmla="*/ 117475 h 142875"/>
                <a:gd name="connsiteX4" fmla="*/ 212928 w 238329"/>
                <a:gd name="connsiteY4" fmla="*/ 142875 h 142875"/>
                <a:gd name="connsiteX5" fmla="*/ 0 w 238329"/>
                <a:gd name="connsiteY5" fmla="*/ 142875 h 142875"/>
                <a:gd name="connsiteX6" fmla="*/ 0 w 238329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9" h="142875">
                  <a:moveTo>
                    <a:pt x="0" y="0"/>
                  </a:moveTo>
                  <a:lnTo>
                    <a:pt x="166891" y="0"/>
                  </a:lnTo>
                  <a:cubicBezTo>
                    <a:pt x="206345" y="0"/>
                    <a:pt x="238329" y="31984"/>
                    <a:pt x="238329" y="71438"/>
                  </a:cubicBezTo>
                  <a:cubicBezTo>
                    <a:pt x="238329" y="86784"/>
                    <a:pt x="238328" y="102129"/>
                    <a:pt x="238328" y="117475"/>
                  </a:cubicBezTo>
                  <a:cubicBezTo>
                    <a:pt x="238328" y="131503"/>
                    <a:pt x="226956" y="142875"/>
                    <a:pt x="212928" y="142875"/>
                  </a:cubicBezTo>
                  <a:lnTo>
                    <a:pt x="0" y="142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9" name="円/楕円 188"/>
            <p:cNvSpPr/>
            <p:nvPr/>
          </p:nvSpPr>
          <p:spPr>
            <a:xfrm rot="900000" flipH="1">
              <a:off x="3442832" y="3757886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0" name="円/楕円 189"/>
            <p:cNvSpPr/>
            <p:nvPr/>
          </p:nvSpPr>
          <p:spPr>
            <a:xfrm rot="20700000">
              <a:off x="3027918" y="3757887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1" name="円/楕円 190"/>
            <p:cNvSpPr/>
            <p:nvPr/>
          </p:nvSpPr>
          <p:spPr>
            <a:xfrm>
              <a:off x="3071818" y="3551873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2" name="角丸四角形 191"/>
            <p:cNvSpPr/>
            <p:nvPr/>
          </p:nvSpPr>
          <p:spPr>
            <a:xfrm>
              <a:off x="3153416" y="37320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3" name="角丸四角形 192"/>
            <p:cNvSpPr/>
            <p:nvPr/>
          </p:nvSpPr>
          <p:spPr>
            <a:xfrm>
              <a:off x="3351732" y="37320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4" name="月 193"/>
            <p:cNvSpPr/>
            <p:nvPr/>
          </p:nvSpPr>
          <p:spPr>
            <a:xfrm rot="3600000">
              <a:off x="3100798" y="3418553"/>
              <a:ext cx="166333" cy="394977"/>
            </a:xfrm>
            <a:prstGeom prst="moon">
              <a:avLst>
                <a:gd name="adj" fmla="val 77201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5" name="フリーフォーム 194"/>
            <p:cNvSpPr/>
            <p:nvPr/>
          </p:nvSpPr>
          <p:spPr>
            <a:xfrm rot="2576703">
              <a:off x="3242046" y="3551988"/>
              <a:ext cx="70673" cy="178373"/>
            </a:xfrm>
            <a:custGeom>
              <a:avLst/>
              <a:gdLst>
                <a:gd name="connsiteX0" fmla="*/ 16353 w 55911"/>
                <a:gd name="connsiteY0" fmla="*/ 19101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0" fmla="*/ 16353 w 55911"/>
                <a:gd name="connsiteY0" fmla="*/ 19101 h 229694"/>
                <a:gd name="connsiteX1" fmla="*/ 27061 w 55911"/>
                <a:gd name="connsiteY1" fmla="*/ 11042 h 229694"/>
                <a:gd name="connsiteX2" fmla="*/ 49438 w 55911"/>
                <a:gd name="connsiteY2" fmla="*/ 0 h 229694"/>
                <a:gd name="connsiteX3" fmla="*/ 35334 w 55911"/>
                <a:gd name="connsiteY3" fmla="*/ 37302 h 229694"/>
                <a:gd name="connsiteX4" fmla="*/ 27955 w 55911"/>
                <a:gd name="connsiteY4" fmla="*/ 106288 h 229694"/>
                <a:gd name="connsiteX5" fmla="*/ 55911 w 55911"/>
                <a:gd name="connsiteY5" fmla="*/ 229694 h 229694"/>
                <a:gd name="connsiteX6" fmla="*/ 0 w 55911"/>
                <a:gd name="connsiteY6" fmla="*/ 106288 h 229694"/>
                <a:gd name="connsiteX7" fmla="*/ 4394 w 55911"/>
                <a:gd name="connsiteY7" fmla="*/ 58253 h 229694"/>
                <a:gd name="connsiteX8" fmla="*/ 16353 w 55911"/>
                <a:gd name="connsiteY8" fmla="*/ 19101 h 229694"/>
                <a:gd name="connsiteX0" fmla="*/ 27061 w 67665"/>
                <a:gd name="connsiteY0" fmla="*/ 11042 h 229694"/>
                <a:gd name="connsiteX1" fmla="*/ 49438 w 67665"/>
                <a:gd name="connsiteY1" fmla="*/ 0 h 229694"/>
                <a:gd name="connsiteX2" fmla="*/ 35334 w 67665"/>
                <a:gd name="connsiteY2" fmla="*/ 37302 h 229694"/>
                <a:gd name="connsiteX3" fmla="*/ 27955 w 67665"/>
                <a:gd name="connsiteY3" fmla="*/ 106288 h 229694"/>
                <a:gd name="connsiteX4" fmla="*/ 55911 w 67665"/>
                <a:gd name="connsiteY4" fmla="*/ 229694 h 229694"/>
                <a:gd name="connsiteX5" fmla="*/ 0 w 67665"/>
                <a:gd name="connsiteY5" fmla="*/ 106288 h 229694"/>
                <a:gd name="connsiteX6" fmla="*/ 4394 w 67665"/>
                <a:gd name="connsiteY6" fmla="*/ 58253 h 229694"/>
                <a:gd name="connsiteX7" fmla="*/ 16353 w 67665"/>
                <a:gd name="connsiteY7" fmla="*/ 19101 h 229694"/>
                <a:gd name="connsiteX8" fmla="*/ 67665 w 67665"/>
                <a:gd name="connsiteY8" fmla="*/ 102482 h 229694"/>
                <a:gd name="connsiteX0" fmla="*/ 27061 w 55911"/>
                <a:gd name="connsiteY0" fmla="*/ 11042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7" fmla="*/ 16353 w 55911"/>
                <a:gd name="connsiteY7" fmla="*/ 19101 h 229694"/>
                <a:gd name="connsiteX0" fmla="*/ 49438 w 55911"/>
                <a:gd name="connsiteY0" fmla="*/ 0 h 229694"/>
                <a:gd name="connsiteX1" fmla="*/ 35334 w 55911"/>
                <a:gd name="connsiteY1" fmla="*/ 37302 h 229694"/>
                <a:gd name="connsiteX2" fmla="*/ 27955 w 55911"/>
                <a:gd name="connsiteY2" fmla="*/ 106288 h 229694"/>
                <a:gd name="connsiteX3" fmla="*/ 55911 w 55911"/>
                <a:gd name="connsiteY3" fmla="*/ 229694 h 229694"/>
                <a:gd name="connsiteX4" fmla="*/ 0 w 55911"/>
                <a:gd name="connsiteY4" fmla="*/ 106288 h 229694"/>
                <a:gd name="connsiteX5" fmla="*/ 4394 w 55911"/>
                <a:gd name="connsiteY5" fmla="*/ 58253 h 229694"/>
                <a:gd name="connsiteX6" fmla="*/ 16353 w 55911"/>
                <a:gd name="connsiteY6" fmla="*/ 19101 h 2296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5911" h="229694">
                  <a:moveTo>
                    <a:pt x="49438" y="0"/>
                  </a:moveTo>
                  <a:lnTo>
                    <a:pt x="35334" y="37302"/>
                  </a:lnTo>
                  <a:cubicBezTo>
                    <a:pt x="30544" y="58443"/>
                    <a:pt x="27955" y="82011"/>
                    <a:pt x="27955" y="106288"/>
                  </a:cubicBezTo>
                  <a:cubicBezTo>
                    <a:pt x="27955" y="154842"/>
                    <a:pt x="38312" y="200562"/>
                    <a:pt x="55911" y="229694"/>
                  </a:cubicBezTo>
                  <a:cubicBezTo>
                    <a:pt x="25032" y="229694"/>
                    <a:pt x="0" y="174443"/>
                    <a:pt x="0" y="106288"/>
                  </a:cubicBezTo>
                  <a:cubicBezTo>
                    <a:pt x="0" y="89249"/>
                    <a:pt x="1565" y="73017"/>
                    <a:pt x="4394" y="58253"/>
                  </a:cubicBezTo>
                  <a:lnTo>
                    <a:pt x="16353" y="19101"/>
                  </a:lnTo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96" name="グループ化 195"/>
            <p:cNvGrpSpPr/>
            <p:nvPr/>
          </p:nvGrpSpPr>
          <p:grpSpPr>
            <a:xfrm>
              <a:off x="3108802" y="3828757"/>
              <a:ext cx="413395" cy="285188"/>
              <a:chOff x="1268590" y="2659816"/>
              <a:chExt cx="966689" cy="666887"/>
            </a:xfrm>
          </p:grpSpPr>
          <p:sp>
            <p:nvSpPr>
              <p:cNvPr id="200" name="フリーフォーム 199"/>
              <p:cNvSpPr/>
              <p:nvPr/>
            </p:nvSpPr>
            <p:spPr>
              <a:xfrm rot="4228697">
                <a:off x="1323998" y="2604408"/>
                <a:ext cx="533542" cy="64435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01" name="フリーフォーム 200"/>
              <p:cNvSpPr/>
              <p:nvPr/>
            </p:nvSpPr>
            <p:spPr>
              <a:xfrm rot="17371303" flipH="1">
                <a:off x="1494436" y="2585860"/>
                <a:ext cx="641966" cy="839720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97" name="グループ化 196"/>
            <p:cNvGrpSpPr/>
            <p:nvPr/>
          </p:nvGrpSpPr>
          <p:grpSpPr>
            <a:xfrm>
              <a:off x="2956661" y="4003286"/>
              <a:ext cx="656750" cy="566387"/>
              <a:chOff x="1462914" y="4003286"/>
              <a:chExt cx="656750" cy="566387"/>
            </a:xfrm>
          </p:grpSpPr>
          <p:sp>
            <p:nvSpPr>
              <p:cNvPr id="198" name="片側の 2 つの角を丸めた四角形 197"/>
              <p:cNvSpPr/>
              <p:nvPr/>
            </p:nvSpPr>
            <p:spPr>
              <a:xfrm rot="9000000">
                <a:off x="1981959" y="4003286"/>
                <a:ext cx="137705" cy="56638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pattFill prst="narVert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9" name="片側の 2 つの角を丸めた四角形 198"/>
              <p:cNvSpPr/>
              <p:nvPr/>
            </p:nvSpPr>
            <p:spPr>
              <a:xfrm rot="12600000">
                <a:off x="1462914" y="4003286"/>
                <a:ext cx="137705" cy="56638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pattFill prst="narVert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202" name="グループ化 201"/>
          <p:cNvGrpSpPr/>
          <p:nvPr/>
        </p:nvGrpSpPr>
        <p:grpSpPr>
          <a:xfrm>
            <a:off x="4750291" y="2727847"/>
            <a:ext cx="427899" cy="1624426"/>
            <a:chOff x="4598375" y="3473822"/>
            <a:chExt cx="697858" cy="2649264"/>
          </a:xfrm>
        </p:grpSpPr>
        <p:sp>
          <p:nvSpPr>
            <p:cNvPr id="203" name="星 24 202"/>
            <p:cNvSpPr/>
            <p:nvPr/>
          </p:nvSpPr>
          <p:spPr>
            <a:xfrm>
              <a:off x="4702455" y="3473822"/>
              <a:ext cx="480409" cy="489585"/>
            </a:xfrm>
            <a:prstGeom prst="star24">
              <a:avLst>
                <a:gd name="adj" fmla="val 47257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04" name="円/楕円 203"/>
            <p:cNvSpPr/>
            <p:nvPr/>
          </p:nvSpPr>
          <p:spPr>
            <a:xfrm rot="900000" flipH="1">
              <a:off x="5103118" y="3757886"/>
              <a:ext cx="81367" cy="125751"/>
            </a:xfrm>
            <a:prstGeom prst="ellipse">
              <a:avLst/>
            </a:prstGeom>
            <a:solidFill>
              <a:srgbClr val="ED7D31">
                <a:lumMod val="40000"/>
                <a:lumOff val="6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05" name="円/楕円 204"/>
            <p:cNvSpPr/>
            <p:nvPr/>
          </p:nvSpPr>
          <p:spPr>
            <a:xfrm rot="20700000">
              <a:off x="4697971" y="3757887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06" name="台形 205"/>
            <p:cNvSpPr/>
            <p:nvPr/>
          </p:nvSpPr>
          <p:spPr>
            <a:xfrm>
              <a:off x="4853481" y="3957744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07" name="台形 206"/>
            <p:cNvSpPr/>
            <p:nvPr/>
          </p:nvSpPr>
          <p:spPr>
            <a:xfrm rot="10800000">
              <a:off x="4778788" y="4097910"/>
              <a:ext cx="336120" cy="585742"/>
            </a:xfrm>
            <a:prstGeom prst="trapezoid">
              <a:avLst>
                <a:gd name="adj" fmla="val 37044"/>
              </a:avLst>
            </a:prstGeom>
            <a:solidFill>
              <a:srgbClr val="ED7D31">
                <a:lumMod val="40000"/>
                <a:lumOff val="6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08" name="円/楕円 207"/>
            <p:cNvSpPr/>
            <p:nvPr/>
          </p:nvSpPr>
          <p:spPr>
            <a:xfrm>
              <a:off x="4736656" y="3551873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09" name="フリーフォーム 208"/>
            <p:cNvSpPr/>
            <p:nvPr/>
          </p:nvSpPr>
          <p:spPr>
            <a:xfrm>
              <a:off x="4649982" y="4097336"/>
              <a:ext cx="593730" cy="717233"/>
            </a:xfrm>
            <a:custGeom>
              <a:avLst/>
              <a:gdLst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525283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23860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69871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23860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0014 w 593730"/>
                <a:gd name="connsiteY10" fmla="*/ 722313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30014 w 593730"/>
                <a:gd name="connsiteY9" fmla="*/ 722313 h 992180"/>
                <a:gd name="connsiteX10" fmla="*/ 38914 w 593730"/>
                <a:gd name="connsiteY10" fmla="*/ 638688 h 992180"/>
                <a:gd name="connsiteX11" fmla="*/ 0 w 593730"/>
                <a:gd name="connsiteY11" fmla="*/ 101424 h 992180"/>
                <a:gd name="connsiteX12" fmla="*/ 98957 w 593730"/>
                <a:gd name="connsiteY12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30014 w 593730"/>
                <a:gd name="connsiteY8" fmla="*/ 722313 h 992180"/>
                <a:gd name="connsiteX9" fmla="*/ 38914 w 593730"/>
                <a:gd name="connsiteY9" fmla="*/ 638688 h 992180"/>
                <a:gd name="connsiteX10" fmla="*/ 0 w 593730"/>
                <a:gd name="connsiteY10" fmla="*/ 101424 h 992180"/>
                <a:gd name="connsiteX11" fmla="*/ 98957 w 593730"/>
                <a:gd name="connsiteY11" fmla="*/ 0 h 992180"/>
                <a:gd name="connsiteX0" fmla="*/ 98957 w 593730"/>
                <a:gd name="connsiteY0" fmla="*/ 0 h 948532"/>
                <a:gd name="connsiteX1" fmla="*/ 154266 w 593730"/>
                <a:gd name="connsiteY1" fmla="*/ 0 h 948532"/>
                <a:gd name="connsiteX2" fmla="*/ 446578 w 593730"/>
                <a:gd name="connsiteY2" fmla="*/ 0 h 948532"/>
                <a:gd name="connsiteX3" fmla="*/ 494773 w 593730"/>
                <a:gd name="connsiteY3" fmla="*/ 0 h 948532"/>
                <a:gd name="connsiteX4" fmla="*/ 593730 w 593730"/>
                <a:gd name="connsiteY4" fmla="*/ 101424 h 948532"/>
                <a:gd name="connsiteX5" fmla="*/ 535767 w 593730"/>
                <a:gd name="connsiteY5" fmla="*/ 638690 h 948532"/>
                <a:gd name="connsiteX6" fmla="*/ 589909 w 593730"/>
                <a:gd name="connsiteY6" fmla="*/ 948532 h 948532"/>
                <a:gd name="connsiteX7" fmla="*/ 30014 w 593730"/>
                <a:gd name="connsiteY7" fmla="*/ 722313 h 948532"/>
                <a:gd name="connsiteX8" fmla="*/ 38914 w 593730"/>
                <a:gd name="connsiteY8" fmla="*/ 638688 h 948532"/>
                <a:gd name="connsiteX9" fmla="*/ 0 w 593730"/>
                <a:gd name="connsiteY9" fmla="*/ 101424 h 948532"/>
                <a:gd name="connsiteX10" fmla="*/ 98957 w 593730"/>
                <a:gd name="connsiteY10" fmla="*/ 0 h 948532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35767 w 593730"/>
                <a:gd name="connsiteY5" fmla="*/ 638690 h 722313"/>
                <a:gd name="connsiteX6" fmla="*/ 544666 w 593730"/>
                <a:gd name="connsiteY6" fmla="*/ 722313 h 722313"/>
                <a:gd name="connsiteX7" fmla="*/ 30014 w 593730"/>
                <a:gd name="connsiteY7" fmla="*/ 722313 h 722313"/>
                <a:gd name="connsiteX8" fmla="*/ 38914 w 593730"/>
                <a:gd name="connsiteY8" fmla="*/ 638688 h 722313"/>
                <a:gd name="connsiteX9" fmla="*/ 0 w 593730"/>
                <a:gd name="connsiteY9" fmla="*/ 101424 h 722313"/>
                <a:gd name="connsiteX10" fmla="*/ 98957 w 593730"/>
                <a:gd name="connsiteY10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35767 w 593730"/>
                <a:gd name="connsiteY5" fmla="*/ 638690 h 722313"/>
                <a:gd name="connsiteX6" fmla="*/ 544666 w 593730"/>
                <a:gd name="connsiteY6" fmla="*/ 722313 h 722313"/>
                <a:gd name="connsiteX7" fmla="*/ 30014 w 593730"/>
                <a:gd name="connsiteY7" fmla="*/ 722313 h 722313"/>
                <a:gd name="connsiteX8" fmla="*/ 0 w 593730"/>
                <a:gd name="connsiteY8" fmla="*/ 101424 h 722313"/>
                <a:gd name="connsiteX9" fmla="*/ 98957 w 593730"/>
                <a:gd name="connsiteY9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44666 w 593730"/>
                <a:gd name="connsiteY5" fmla="*/ 722313 h 722313"/>
                <a:gd name="connsiteX6" fmla="*/ 30014 w 593730"/>
                <a:gd name="connsiteY6" fmla="*/ 722313 h 722313"/>
                <a:gd name="connsiteX7" fmla="*/ 0 w 593730"/>
                <a:gd name="connsiteY7" fmla="*/ 101424 h 722313"/>
                <a:gd name="connsiteX8" fmla="*/ 98957 w 593730"/>
                <a:gd name="connsiteY8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44666 w 593730"/>
                <a:gd name="connsiteY5" fmla="*/ 722313 h 722313"/>
                <a:gd name="connsiteX6" fmla="*/ 103674 w 593730"/>
                <a:gd name="connsiteY6" fmla="*/ 714693 h 722313"/>
                <a:gd name="connsiteX7" fmla="*/ 0 w 593730"/>
                <a:gd name="connsiteY7" fmla="*/ 101424 h 722313"/>
                <a:gd name="connsiteX8" fmla="*/ 98957 w 593730"/>
                <a:gd name="connsiteY8" fmla="*/ 0 h 722313"/>
                <a:gd name="connsiteX0" fmla="*/ 98957 w 593730"/>
                <a:gd name="connsiteY0" fmla="*/ 0 h 717233"/>
                <a:gd name="connsiteX1" fmla="*/ 154266 w 593730"/>
                <a:gd name="connsiteY1" fmla="*/ 0 h 717233"/>
                <a:gd name="connsiteX2" fmla="*/ 446578 w 593730"/>
                <a:gd name="connsiteY2" fmla="*/ 0 h 717233"/>
                <a:gd name="connsiteX3" fmla="*/ 494773 w 593730"/>
                <a:gd name="connsiteY3" fmla="*/ 0 h 717233"/>
                <a:gd name="connsiteX4" fmla="*/ 593730 w 593730"/>
                <a:gd name="connsiteY4" fmla="*/ 101424 h 717233"/>
                <a:gd name="connsiteX5" fmla="*/ 481166 w 593730"/>
                <a:gd name="connsiteY5" fmla="*/ 717233 h 717233"/>
                <a:gd name="connsiteX6" fmla="*/ 103674 w 593730"/>
                <a:gd name="connsiteY6" fmla="*/ 714693 h 717233"/>
                <a:gd name="connsiteX7" fmla="*/ 0 w 593730"/>
                <a:gd name="connsiteY7" fmla="*/ 101424 h 717233"/>
                <a:gd name="connsiteX8" fmla="*/ 98957 w 593730"/>
                <a:gd name="connsiteY8" fmla="*/ 0 h 717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93730" h="717233">
                  <a:moveTo>
                    <a:pt x="98957" y="0"/>
                  </a:moveTo>
                  <a:lnTo>
                    <a:pt x="154266" y="0"/>
                  </a:ln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481166" y="717233"/>
                  </a:lnTo>
                  <a:lnTo>
                    <a:pt x="103674" y="714693"/>
                  </a:lnTo>
                  <a:cubicBezTo>
                    <a:pt x="93669" y="507730"/>
                    <a:pt x="10005" y="308387"/>
                    <a:pt x="0" y="101424"/>
                  </a:cubicBez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0" name="フリーフォーム 209"/>
            <p:cNvSpPr/>
            <p:nvPr/>
          </p:nvSpPr>
          <p:spPr>
            <a:xfrm rot="10800000">
              <a:off x="4678049" y="4835139"/>
              <a:ext cx="526588" cy="1197503"/>
            </a:xfrm>
            <a:custGeom>
              <a:avLst/>
              <a:gdLst>
                <a:gd name="connsiteX0" fmla="*/ 569450 w 569450"/>
                <a:gd name="connsiteY0" fmla="*/ 1041783 h 1041783"/>
                <a:gd name="connsiteX1" fmla="*/ 0 w 569450"/>
                <a:gd name="connsiteY1" fmla="*/ 1041783 h 1041783"/>
                <a:gd name="connsiteX2" fmla="*/ 52101 w 569450"/>
                <a:gd name="connsiteY2" fmla="*/ 739362 h 1041783"/>
                <a:gd name="connsiteX3" fmla="*/ 155659 w 569450"/>
                <a:gd name="connsiteY3" fmla="*/ 0 h 1041783"/>
                <a:gd name="connsiteX4" fmla="*/ 277981 w 569450"/>
                <a:gd name="connsiteY4" fmla="*/ 0 h 1041783"/>
                <a:gd name="connsiteX5" fmla="*/ 277981 w 569450"/>
                <a:gd name="connsiteY5" fmla="*/ 704754 h 1041783"/>
                <a:gd name="connsiteX6" fmla="*/ 292572 w 569450"/>
                <a:gd name="connsiteY6" fmla="*/ 704754 h 1041783"/>
                <a:gd name="connsiteX7" fmla="*/ 292572 w 569450"/>
                <a:gd name="connsiteY7" fmla="*/ 0 h 1041783"/>
                <a:gd name="connsiteX8" fmla="*/ 414893 w 569450"/>
                <a:gd name="connsiteY8" fmla="*/ 0 h 1041783"/>
                <a:gd name="connsiteX9" fmla="*/ 523237 w 569450"/>
                <a:gd name="connsiteY9" fmla="*/ 773539 h 10417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69450" h="1041783">
                  <a:moveTo>
                    <a:pt x="569450" y="1041783"/>
                  </a:moveTo>
                  <a:lnTo>
                    <a:pt x="0" y="1041783"/>
                  </a:lnTo>
                  <a:lnTo>
                    <a:pt x="52101" y="739362"/>
                  </a:lnTo>
                  <a:lnTo>
                    <a:pt x="155659" y="0"/>
                  </a:lnTo>
                  <a:lnTo>
                    <a:pt x="277981" y="0"/>
                  </a:lnTo>
                  <a:lnTo>
                    <a:pt x="277981" y="704754"/>
                  </a:lnTo>
                  <a:lnTo>
                    <a:pt x="292572" y="704754"/>
                  </a:lnTo>
                  <a:lnTo>
                    <a:pt x="292572" y="0"/>
                  </a:lnTo>
                  <a:lnTo>
                    <a:pt x="414893" y="0"/>
                  </a:lnTo>
                  <a:lnTo>
                    <a:pt x="523237" y="773539"/>
                  </a:lnTo>
                  <a:close/>
                </a:path>
              </a:pathLst>
            </a:custGeom>
            <a:solidFill>
              <a:srgbClr val="44546A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1" name="台形 529"/>
            <p:cNvSpPr/>
            <p:nvPr/>
          </p:nvSpPr>
          <p:spPr>
            <a:xfrm rot="10800000" flipV="1">
              <a:off x="4886701" y="4171308"/>
              <a:ext cx="120292" cy="564241"/>
            </a:xfrm>
            <a:custGeom>
              <a:avLst/>
              <a:gdLst>
                <a:gd name="connsiteX0" fmla="*/ 0 w 120292"/>
                <a:gd name="connsiteY0" fmla="*/ 451313 h 451313"/>
                <a:gd name="connsiteX1" fmla="*/ 34837 w 120292"/>
                <a:gd name="connsiteY1" fmla="*/ 0 h 451313"/>
                <a:gd name="connsiteX2" fmla="*/ 85455 w 120292"/>
                <a:gd name="connsiteY2" fmla="*/ 0 h 451313"/>
                <a:gd name="connsiteX3" fmla="*/ 120292 w 120292"/>
                <a:gd name="connsiteY3" fmla="*/ 451313 h 451313"/>
                <a:gd name="connsiteX4" fmla="*/ 0 w 120292"/>
                <a:gd name="connsiteY4" fmla="*/ 451313 h 451313"/>
                <a:gd name="connsiteX0" fmla="*/ 0 w 120292"/>
                <a:gd name="connsiteY0" fmla="*/ 451313 h 451313"/>
                <a:gd name="connsiteX1" fmla="*/ 34837 w 120292"/>
                <a:gd name="connsiteY1" fmla="*/ 0 h 451313"/>
                <a:gd name="connsiteX2" fmla="*/ 85455 w 120292"/>
                <a:gd name="connsiteY2" fmla="*/ 0 h 451313"/>
                <a:gd name="connsiteX3" fmla="*/ 120292 w 120292"/>
                <a:gd name="connsiteY3" fmla="*/ 451313 h 451313"/>
                <a:gd name="connsiteX4" fmla="*/ 57150 w 120292"/>
                <a:gd name="connsiteY4" fmla="*/ 448318 h 451313"/>
                <a:gd name="connsiteX5" fmla="*/ 0 w 120292"/>
                <a:gd name="connsiteY5" fmla="*/ 451313 h 451313"/>
                <a:gd name="connsiteX0" fmla="*/ 0 w 120292"/>
                <a:gd name="connsiteY0" fmla="*/ 451313 h 498324"/>
                <a:gd name="connsiteX1" fmla="*/ 34837 w 120292"/>
                <a:gd name="connsiteY1" fmla="*/ 0 h 498324"/>
                <a:gd name="connsiteX2" fmla="*/ 85455 w 120292"/>
                <a:gd name="connsiteY2" fmla="*/ 0 h 498324"/>
                <a:gd name="connsiteX3" fmla="*/ 120292 w 120292"/>
                <a:gd name="connsiteY3" fmla="*/ 451313 h 498324"/>
                <a:gd name="connsiteX4" fmla="*/ 59531 w 120292"/>
                <a:gd name="connsiteY4" fmla="*/ 498324 h 498324"/>
                <a:gd name="connsiteX5" fmla="*/ 0 w 120292"/>
                <a:gd name="connsiteY5" fmla="*/ 451313 h 4983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20292" h="498324">
                  <a:moveTo>
                    <a:pt x="0" y="451313"/>
                  </a:moveTo>
                  <a:lnTo>
                    <a:pt x="34837" y="0"/>
                  </a:lnTo>
                  <a:lnTo>
                    <a:pt x="85455" y="0"/>
                  </a:lnTo>
                  <a:lnTo>
                    <a:pt x="120292" y="451313"/>
                  </a:lnTo>
                  <a:lnTo>
                    <a:pt x="59531" y="498324"/>
                  </a:lnTo>
                  <a:lnTo>
                    <a:pt x="0" y="451313"/>
                  </a:lnTo>
                  <a:close/>
                </a:path>
              </a:pathLst>
            </a:custGeom>
            <a:pattFill prst="lgConfetti">
              <a:fgClr>
                <a:srgbClr val="4472C4">
                  <a:lumMod val="75000"/>
                </a:srgbClr>
              </a:fgClr>
              <a:bgClr>
                <a:srgbClr val="4472C4">
                  <a:lumMod val="50000"/>
                </a:srgb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2" name="台形 211"/>
            <p:cNvSpPr/>
            <p:nvPr/>
          </p:nvSpPr>
          <p:spPr>
            <a:xfrm rot="10800000">
              <a:off x="4902177" y="4097334"/>
              <a:ext cx="89340" cy="73973"/>
            </a:xfrm>
            <a:prstGeom prst="trapezoid">
              <a:avLst/>
            </a:prstGeom>
            <a:pattFill prst="lgConfetti">
              <a:fgClr>
                <a:srgbClr val="4472C4">
                  <a:lumMod val="75000"/>
                </a:srgbClr>
              </a:fgClr>
              <a:bgClr>
                <a:srgbClr val="4472C4">
                  <a:lumMod val="50000"/>
                </a:srgb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3" name="フリーフォーム 212"/>
            <p:cNvSpPr/>
            <p:nvPr/>
          </p:nvSpPr>
          <p:spPr>
            <a:xfrm rot="10800000">
              <a:off x="4778788" y="4097336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4" name="フリーフォーム 213"/>
            <p:cNvSpPr/>
            <p:nvPr/>
          </p:nvSpPr>
          <p:spPr>
            <a:xfrm>
              <a:off x="4649981" y="4097336"/>
              <a:ext cx="593730" cy="722313"/>
            </a:xfrm>
            <a:custGeom>
              <a:avLst/>
              <a:gdLst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160556 w 593730"/>
                <a:gd name="connsiteY2" fmla="*/ 0 h 722313"/>
                <a:gd name="connsiteX3" fmla="*/ 160518 w 593730"/>
                <a:gd name="connsiteY3" fmla="*/ 620 h 722313"/>
                <a:gd name="connsiteX4" fmla="*/ 296865 w 593730"/>
                <a:gd name="connsiteY4" fmla="*/ 448278 h 722313"/>
                <a:gd name="connsiteX5" fmla="*/ 433212 w 593730"/>
                <a:gd name="connsiteY5" fmla="*/ 620 h 722313"/>
                <a:gd name="connsiteX6" fmla="*/ 433174 w 593730"/>
                <a:gd name="connsiteY6" fmla="*/ 0 h 722313"/>
                <a:gd name="connsiteX7" fmla="*/ 446578 w 593730"/>
                <a:gd name="connsiteY7" fmla="*/ 0 h 722313"/>
                <a:gd name="connsiteX8" fmla="*/ 494773 w 593730"/>
                <a:gd name="connsiteY8" fmla="*/ 0 h 722313"/>
                <a:gd name="connsiteX9" fmla="*/ 593730 w 593730"/>
                <a:gd name="connsiteY9" fmla="*/ 101424 h 722313"/>
                <a:gd name="connsiteX10" fmla="*/ 544666 w 593730"/>
                <a:gd name="connsiteY10" fmla="*/ 722313 h 722313"/>
                <a:gd name="connsiteX11" fmla="*/ 30014 w 593730"/>
                <a:gd name="connsiteY11" fmla="*/ 722313 h 722313"/>
                <a:gd name="connsiteX12" fmla="*/ 0 w 593730"/>
                <a:gd name="connsiteY12" fmla="*/ 101424 h 722313"/>
                <a:gd name="connsiteX13" fmla="*/ 98957 w 593730"/>
                <a:gd name="connsiteY13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160556 w 593730"/>
                <a:gd name="connsiteY2" fmla="*/ 0 h 722313"/>
                <a:gd name="connsiteX3" fmla="*/ 160518 w 593730"/>
                <a:gd name="connsiteY3" fmla="*/ 620 h 722313"/>
                <a:gd name="connsiteX4" fmla="*/ 296865 w 593730"/>
                <a:gd name="connsiteY4" fmla="*/ 448278 h 722313"/>
                <a:gd name="connsiteX5" fmla="*/ 433212 w 593730"/>
                <a:gd name="connsiteY5" fmla="*/ 620 h 722313"/>
                <a:gd name="connsiteX6" fmla="*/ 433174 w 593730"/>
                <a:gd name="connsiteY6" fmla="*/ 0 h 722313"/>
                <a:gd name="connsiteX7" fmla="*/ 446578 w 593730"/>
                <a:gd name="connsiteY7" fmla="*/ 0 h 722313"/>
                <a:gd name="connsiteX8" fmla="*/ 494773 w 593730"/>
                <a:gd name="connsiteY8" fmla="*/ 0 h 722313"/>
                <a:gd name="connsiteX9" fmla="*/ 593730 w 593730"/>
                <a:gd name="connsiteY9" fmla="*/ 101424 h 722313"/>
                <a:gd name="connsiteX10" fmla="*/ 544666 w 593730"/>
                <a:gd name="connsiteY10" fmla="*/ 722313 h 722313"/>
                <a:gd name="connsiteX11" fmla="*/ 30014 w 593730"/>
                <a:gd name="connsiteY11" fmla="*/ 722313 h 722313"/>
                <a:gd name="connsiteX12" fmla="*/ 16493 w 593730"/>
                <a:gd name="connsiteY12" fmla="*/ 525464 h 722313"/>
                <a:gd name="connsiteX13" fmla="*/ 0 w 593730"/>
                <a:gd name="connsiteY13" fmla="*/ 101424 h 722313"/>
                <a:gd name="connsiteX14" fmla="*/ 98957 w 593730"/>
                <a:gd name="connsiteY14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160556 w 593730"/>
                <a:gd name="connsiteY2" fmla="*/ 0 h 722313"/>
                <a:gd name="connsiteX3" fmla="*/ 160518 w 593730"/>
                <a:gd name="connsiteY3" fmla="*/ 620 h 722313"/>
                <a:gd name="connsiteX4" fmla="*/ 296865 w 593730"/>
                <a:gd name="connsiteY4" fmla="*/ 448278 h 722313"/>
                <a:gd name="connsiteX5" fmla="*/ 433212 w 593730"/>
                <a:gd name="connsiteY5" fmla="*/ 620 h 722313"/>
                <a:gd name="connsiteX6" fmla="*/ 433174 w 593730"/>
                <a:gd name="connsiteY6" fmla="*/ 0 h 722313"/>
                <a:gd name="connsiteX7" fmla="*/ 446578 w 593730"/>
                <a:gd name="connsiteY7" fmla="*/ 0 h 722313"/>
                <a:gd name="connsiteX8" fmla="*/ 494773 w 593730"/>
                <a:gd name="connsiteY8" fmla="*/ 0 h 722313"/>
                <a:gd name="connsiteX9" fmla="*/ 593730 w 593730"/>
                <a:gd name="connsiteY9" fmla="*/ 101424 h 722313"/>
                <a:gd name="connsiteX10" fmla="*/ 544666 w 593730"/>
                <a:gd name="connsiteY10" fmla="*/ 722313 h 722313"/>
                <a:gd name="connsiteX11" fmla="*/ 30014 w 593730"/>
                <a:gd name="connsiteY11" fmla="*/ 722313 h 722313"/>
                <a:gd name="connsiteX12" fmla="*/ 57768 w 593730"/>
                <a:gd name="connsiteY12" fmla="*/ 538164 h 722313"/>
                <a:gd name="connsiteX13" fmla="*/ 0 w 593730"/>
                <a:gd name="connsiteY13" fmla="*/ 101424 h 722313"/>
                <a:gd name="connsiteX14" fmla="*/ 98957 w 593730"/>
                <a:gd name="connsiteY14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160556 w 593730"/>
                <a:gd name="connsiteY2" fmla="*/ 0 h 722313"/>
                <a:gd name="connsiteX3" fmla="*/ 160518 w 593730"/>
                <a:gd name="connsiteY3" fmla="*/ 620 h 722313"/>
                <a:gd name="connsiteX4" fmla="*/ 296865 w 593730"/>
                <a:gd name="connsiteY4" fmla="*/ 448278 h 722313"/>
                <a:gd name="connsiteX5" fmla="*/ 433212 w 593730"/>
                <a:gd name="connsiteY5" fmla="*/ 620 h 722313"/>
                <a:gd name="connsiteX6" fmla="*/ 433174 w 593730"/>
                <a:gd name="connsiteY6" fmla="*/ 0 h 722313"/>
                <a:gd name="connsiteX7" fmla="*/ 446578 w 593730"/>
                <a:gd name="connsiteY7" fmla="*/ 0 h 722313"/>
                <a:gd name="connsiteX8" fmla="*/ 494773 w 593730"/>
                <a:gd name="connsiteY8" fmla="*/ 0 h 722313"/>
                <a:gd name="connsiteX9" fmla="*/ 593730 w 593730"/>
                <a:gd name="connsiteY9" fmla="*/ 101424 h 722313"/>
                <a:gd name="connsiteX10" fmla="*/ 559418 w 593730"/>
                <a:gd name="connsiteY10" fmla="*/ 519114 h 722313"/>
                <a:gd name="connsiteX11" fmla="*/ 544666 w 593730"/>
                <a:gd name="connsiteY11" fmla="*/ 722313 h 722313"/>
                <a:gd name="connsiteX12" fmla="*/ 30014 w 593730"/>
                <a:gd name="connsiteY12" fmla="*/ 722313 h 722313"/>
                <a:gd name="connsiteX13" fmla="*/ 57768 w 593730"/>
                <a:gd name="connsiteY13" fmla="*/ 538164 h 722313"/>
                <a:gd name="connsiteX14" fmla="*/ 0 w 593730"/>
                <a:gd name="connsiteY14" fmla="*/ 101424 h 722313"/>
                <a:gd name="connsiteX15" fmla="*/ 98957 w 593730"/>
                <a:gd name="connsiteY15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160556 w 593730"/>
                <a:gd name="connsiteY2" fmla="*/ 0 h 722313"/>
                <a:gd name="connsiteX3" fmla="*/ 160518 w 593730"/>
                <a:gd name="connsiteY3" fmla="*/ 620 h 722313"/>
                <a:gd name="connsiteX4" fmla="*/ 296865 w 593730"/>
                <a:gd name="connsiteY4" fmla="*/ 448278 h 722313"/>
                <a:gd name="connsiteX5" fmla="*/ 433212 w 593730"/>
                <a:gd name="connsiteY5" fmla="*/ 620 h 722313"/>
                <a:gd name="connsiteX6" fmla="*/ 433174 w 593730"/>
                <a:gd name="connsiteY6" fmla="*/ 0 h 722313"/>
                <a:gd name="connsiteX7" fmla="*/ 446578 w 593730"/>
                <a:gd name="connsiteY7" fmla="*/ 0 h 722313"/>
                <a:gd name="connsiteX8" fmla="*/ 494773 w 593730"/>
                <a:gd name="connsiteY8" fmla="*/ 0 h 722313"/>
                <a:gd name="connsiteX9" fmla="*/ 593730 w 593730"/>
                <a:gd name="connsiteY9" fmla="*/ 101424 h 722313"/>
                <a:gd name="connsiteX10" fmla="*/ 518143 w 593730"/>
                <a:gd name="connsiteY10" fmla="*/ 519114 h 722313"/>
                <a:gd name="connsiteX11" fmla="*/ 544666 w 593730"/>
                <a:gd name="connsiteY11" fmla="*/ 722313 h 722313"/>
                <a:gd name="connsiteX12" fmla="*/ 30014 w 593730"/>
                <a:gd name="connsiteY12" fmla="*/ 722313 h 722313"/>
                <a:gd name="connsiteX13" fmla="*/ 57768 w 593730"/>
                <a:gd name="connsiteY13" fmla="*/ 538164 h 722313"/>
                <a:gd name="connsiteX14" fmla="*/ 0 w 593730"/>
                <a:gd name="connsiteY14" fmla="*/ 101424 h 722313"/>
                <a:gd name="connsiteX15" fmla="*/ 98957 w 593730"/>
                <a:gd name="connsiteY15" fmla="*/ 0 h 722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593730" h="722313">
                  <a:moveTo>
                    <a:pt x="98957" y="0"/>
                  </a:moveTo>
                  <a:lnTo>
                    <a:pt x="154266" y="0"/>
                  </a:lnTo>
                  <a:lnTo>
                    <a:pt x="160556" y="0"/>
                  </a:lnTo>
                  <a:cubicBezTo>
                    <a:pt x="160543" y="207"/>
                    <a:pt x="160531" y="413"/>
                    <a:pt x="160518" y="620"/>
                  </a:cubicBezTo>
                  <a:cubicBezTo>
                    <a:pt x="160518" y="247855"/>
                    <a:pt x="280947" y="448278"/>
                    <a:pt x="296865" y="448278"/>
                  </a:cubicBezTo>
                  <a:cubicBezTo>
                    <a:pt x="312784" y="448278"/>
                    <a:pt x="433212" y="247855"/>
                    <a:pt x="433212" y="620"/>
                  </a:cubicBezTo>
                  <a:cubicBezTo>
                    <a:pt x="433199" y="413"/>
                    <a:pt x="433187" y="207"/>
                    <a:pt x="433174" y="0"/>
                  </a:cubicBez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518143" y="519114"/>
                  </a:lnTo>
                  <a:lnTo>
                    <a:pt x="544666" y="722313"/>
                  </a:lnTo>
                  <a:lnTo>
                    <a:pt x="30014" y="722313"/>
                  </a:lnTo>
                  <a:lnTo>
                    <a:pt x="57768" y="538164"/>
                  </a:lnTo>
                  <a:lnTo>
                    <a:pt x="0" y="101424"/>
                  </a:ln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5" name="正方形/長方形 214"/>
            <p:cNvSpPr/>
            <p:nvPr/>
          </p:nvSpPr>
          <p:spPr>
            <a:xfrm>
              <a:off x="4675999" y="4793987"/>
              <a:ext cx="526163" cy="52006"/>
            </a:xfrm>
            <a:prstGeom prst="rect">
              <a:avLst/>
            </a:prstGeom>
            <a:solidFill>
              <a:srgbClr val="FFC000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6" name="角丸四角形 215"/>
            <p:cNvSpPr/>
            <p:nvPr/>
          </p:nvSpPr>
          <p:spPr>
            <a:xfrm>
              <a:off x="4890223" y="4783931"/>
              <a:ext cx="111651" cy="67542"/>
            </a:xfrm>
            <a:prstGeom prst="roundRect">
              <a:avLst/>
            </a:prstGeom>
            <a:solidFill>
              <a:sysClr val="window" lastClr="FFFFFF">
                <a:lumMod val="8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7" name="フリーフォーム 216"/>
            <p:cNvSpPr/>
            <p:nvPr/>
          </p:nvSpPr>
          <p:spPr>
            <a:xfrm>
              <a:off x="4598375" y="4097335"/>
              <a:ext cx="257100" cy="1060318"/>
            </a:xfrm>
            <a:custGeom>
              <a:avLst/>
              <a:gdLst>
                <a:gd name="connsiteX0" fmla="*/ 108480 w 193905"/>
                <a:gd name="connsiteY0" fmla="*/ 0 h 903156"/>
                <a:gd name="connsiteX1" fmla="*/ 142698 w 193905"/>
                <a:gd name="connsiteY1" fmla="*/ 0 h 903156"/>
                <a:gd name="connsiteX2" fmla="*/ 193905 w 193905"/>
                <a:gd name="connsiteY2" fmla="*/ 427731 h 903156"/>
                <a:gd name="connsiteX3" fmla="*/ 144122 w 193905"/>
                <a:gd name="connsiteY3" fmla="*/ 903156 h 903156"/>
                <a:gd name="connsiteX4" fmla="*/ 13004 w 193905"/>
                <a:gd name="connsiteY4" fmla="*/ 875507 h 903156"/>
                <a:gd name="connsiteX5" fmla="*/ 65695 w 193905"/>
                <a:gd name="connsiteY5" fmla="*/ 568725 h 903156"/>
                <a:gd name="connsiteX6" fmla="*/ 0 w 193905"/>
                <a:gd name="connsiteY6" fmla="*/ 108480 h 903156"/>
                <a:gd name="connsiteX7" fmla="*/ 108480 w 193905"/>
                <a:gd name="connsiteY7" fmla="*/ 0 h 903156"/>
                <a:gd name="connsiteX0" fmla="*/ 135957 w 221382"/>
                <a:gd name="connsiteY0" fmla="*/ 0 h 992188"/>
                <a:gd name="connsiteX1" fmla="*/ 170175 w 221382"/>
                <a:gd name="connsiteY1" fmla="*/ 0 h 992188"/>
                <a:gd name="connsiteX2" fmla="*/ 221382 w 221382"/>
                <a:gd name="connsiteY2" fmla="*/ 427731 h 992188"/>
                <a:gd name="connsiteX3" fmla="*/ 171599 w 221382"/>
                <a:gd name="connsiteY3" fmla="*/ 903156 h 992188"/>
                <a:gd name="connsiteX4" fmla="*/ 0 w 221382"/>
                <a:gd name="connsiteY4" fmla="*/ 992188 h 992188"/>
                <a:gd name="connsiteX5" fmla="*/ 93172 w 221382"/>
                <a:gd name="connsiteY5" fmla="*/ 568725 h 992188"/>
                <a:gd name="connsiteX6" fmla="*/ 27477 w 221382"/>
                <a:gd name="connsiteY6" fmla="*/ 108480 h 992188"/>
                <a:gd name="connsiteX7" fmla="*/ 135957 w 221382"/>
                <a:gd name="connsiteY7" fmla="*/ 0 h 992188"/>
                <a:gd name="connsiteX0" fmla="*/ 135957 w 221382"/>
                <a:gd name="connsiteY0" fmla="*/ 0 h 1060318"/>
                <a:gd name="connsiteX1" fmla="*/ 170175 w 221382"/>
                <a:gd name="connsiteY1" fmla="*/ 0 h 1060318"/>
                <a:gd name="connsiteX2" fmla="*/ 221382 w 221382"/>
                <a:gd name="connsiteY2" fmla="*/ 427731 h 1060318"/>
                <a:gd name="connsiteX3" fmla="*/ 126355 w 221382"/>
                <a:gd name="connsiteY3" fmla="*/ 1060318 h 1060318"/>
                <a:gd name="connsiteX4" fmla="*/ 0 w 221382"/>
                <a:gd name="connsiteY4" fmla="*/ 992188 h 1060318"/>
                <a:gd name="connsiteX5" fmla="*/ 93172 w 221382"/>
                <a:gd name="connsiteY5" fmla="*/ 568725 h 1060318"/>
                <a:gd name="connsiteX6" fmla="*/ 27477 w 221382"/>
                <a:gd name="connsiteY6" fmla="*/ 108480 h 1060318"/>
                <a:gd name="connsiteX7" fmla="*/ 135957 w 221382"/>
                <a:gd name="connsiteY7" fmla="*/ 0 h 1060318"/>
                <a:gd name="connsiteX0" fmla="*/ 150244 w 235669"/>
                <a:gd name="connsiteY0" fmla="*/ 0 h 1060318"/>
                <a:gd name="connsiteX1" fmla="*/ 184462 w 235669"/>
                <a:gd name="connsiteY1" fmla="*/ 0 h 1060318"/>
                <a:gd name="connsiteX2" fmla="*/ 235669 w 235669"/>
                <a:gd name="connsiteY2" fmla="*/ 427731 h 1060318"/>
                <a:gd name="connsiteX3" fmla="*/ 140642 w 235669"/>
                <a:gd name="connsiteY3" fmla="*/ 1060318 h 1060318"/>
                <a:gd name="connsiteX4" fmla="*/ 0 w 235669"/>
                <a:gd name="connsiteY4" fmla="*/ 985044 h 1060318"/>
                <a:gd name="connsiteX5" fmla="*/ 107459 w 235669"/>
                <a:gd name="connsiteY5" fmla="*/ 568725 h 1060318"/>
                <a:gd name="connsiteX6" fmla="*/ 41764 w 235669"/>
                <a:gd name="connsiteY6" fmla="*/ 108480 h 1060318"/>
                <a:gd name="connsiteX7" fmla="*/ 150244 w 235669"/>
                <a:gd name="connsiteY7" fmla="*/ 0 h 1060318"/>
                <a:gd name="connsiteX0" fmla="*/ 150244 w 257100"/>
                <a:gd name="connsiteY0" fmla="*/ 0 h 1060318"/>
                <a:gd name="connsiteX1" fmla="*/ 184462 w 257100"/>
                <a:gd name="connsiteY1" fmla="*/ 0 h 1060318"/>
                <a:gd name="connsiteX2" fmla="*/ 257100 w 257100"/>
                <a:gd name="connsiteY2" fmla="*/ 537268 h 1060318"/>
                <a:gd name="connsiteX3" fmla="*/ 140642 w 257100"/>
                <a:gd name="connsiteY3" fmla="*/ 1060318 h 1060318"/>
                <a:gd name="connsiteX4" fmla="*/ 0 w 257100"/>
                <a:gd name="connsiteY4" fmla="*/ 985044 h 1060318"/>
                <a:gd name="connsiteX5" fmla="*/ 107459 w 257100"/>
                <a:gd name="connsiteY5" fmla="*/ 568725 h 1060318"/>
                <a:gd name="connsiteX6" fmla="*/ 41764 w 257100"/>
                <a:gd name="connsiteY6" fmla="*/ 108480 h 1060318"/>
                <a:gd name="connsiteX7" fmla="*/ 150244 w 257100"/>
                <a:gd name="connsiteY7" fmla="*/ 0 h 1060318"/>
                <a:gd name="connsiteX0" fmla="*/ 150244 w 257100"/>
                <a:gd name="connsiteY0" fmla="*/ 0 h 1060318"/>
                <a:gd name="connsiteX1" fmla="*/ 184462 w 257100"/>
                <a:gd name="connsiteY1" fmla="*/ 0 h 1060318"/>
                <a:gd name="connsiteX2" fmla="*/ 257100 w 257100"/>
                <a:gd name="connsiteY2" fmla="*/ 537268 h 1060318"/>
                <a:gd name="connsiteX3" fmla="*/ 140642 w 257100"/>
                <a:gd name="connsiteY3" fmla="*/ 1060318 h 1060318"/>
                <a:gd name="connsiteX4" fmla="*/ 0 w 257100"/>
                <a:gd name="connsiteY4" fmla="*/ 985044 h 1060318"/>
                <a:gd name="connsiteX5" fmla="*/ 86027 w 257100"/>
                <a:gd name="connsiteY5" fmla="*/ 580631 h 1060318"/>
                <a:gd name="connsiteX6" fmla="*/ 41764 w 257100"/>
                <a:gd name="connsiteY6" fmla="*/ 108480 h 1060318"/>
                <a:gd name="connsiteX7" fmla="*/ 150244 w 257100"/>
                <a:gd name="connsiteY7" fmla="*/ 0 h 106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57100" h="1060318">
                  <a:moveTo>
                    <a:pt x="150244" y="0"/>
                  </a:moveTo>
                  <a:lnTo>
                    <a:pt x="184462" y="0"/>
                  </a:lnTo>
                  <a:lnTo>
                    <a:pt x="257100" y="537268"/>
                  </a:lnTo>
                  <a:lnTo>
                    <a:pt x="140642" y="1060318"/>
                  </a:lnTo>
                  <a:lnTo>
                    <a:pt x="0" y="985044"/>
                  </a:lnTo>
                  <a:lnTo>
                    <a:pt x="86027" y="580631"/>
                  </a:lnTo>
                  <a:lnTo>
                    <a:pt x="41764" y="108480"/>
                  </a:lnTo>
                  <a:cubicBezTo>
                    <a:pt x="41764" y="48568"/>
                    <a:pt x="90332" y="0"/>
                    <a:pt x="150244" y="0"/>
                  </a:cubicBezTo>
                  <a:close/>
                </a:path>
              </a:pathLst>
            </a:custGeom>
            <a:solidFill>
              <a:srgbClr val="44546A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8" name="フリーフォーム 217"/>
            <p:cNvSpPr/>
            <p:nvPr/>
          </p:nvSpPr>
          <p:spPr>
            <a:xfrm>
              <a:off x="4697567" y="4097334"/>
              <a:ext cx="154060" cy="495106"/>
            </a:xfrm>
            <a:custGeom>
              <a:avLst/>
              <a:gdLst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69056 w 128588"/>
                <a:gd name="connsiteY5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57150 w 128588"/>
                <a:gd name="connsiteY5" fmla="*/ 404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048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2863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3810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3164 w 128588"/>
                <a:gd name="connsiteY5" fmla="*/ 19 h 433387"/>
                <a:gd name="connsiteX6" fmla="*/ 69056 w 128588"/>
                <a:gd name="connsiteY6" fmla="*/ 0 h 433387"/>
                <a:gd name="connsiteX0" fmla="*/ 69056 w 120825"/>
                <a:gd name="connsiteY0" fmla="*/ 0 h 462224"/>
                <a:gd name="connsiteX1" fmla="*/ 120825 w 120825"/>
                <a:gd name="connsiteY1" fmla="*/ 462224 h 462224"/>
                <a:gd name="connsiteX2" fmla="*/ 28575 w 120825"/>
                <a:gd name="connsiteY2" fmla="*/ 314325 h 462224"/>
                <a:gd name="connsiteX3" fmla="*/ 69056 w 120825"/>
                <a:gd name="connsiteY3" fmla="*/ 259556 h 462224"/>
                <a:gd name="connsiteX4" fmla="*/ 0 w 120825"/>
                <a:gd name="connsiteY4" fmla="*/ 204787 h 462224"/>
                <a:gd name="connsiteX5" fmla="*/ 43164 w 120825"/>
                <a:gd name="connsiteY5" fmla="*/ 19 h 462224"/>
                <a:gd name="connsiteX6" fmla="*/ 69056 w 120825"/>
                <a:gd name="connsiteY6" fmla="*/ 0 h 462224"/>
                <a:gd name="connsiteX0" fmla="*/ 69056 w 118238"/>
                <a:gd name="connsiteY0" fmla="*/ 0 h 425523"/>
                <a:gd name="connsiteX1" fmla="*/ 118238 w 118238"/>
                <a:gd name="connsiteY1" fmla="*/ 425523 h 425523"/>
                <a:gd name="connsiteX2" fmla="*/ 28575 w 118238"/>
                <a:gd name="connsiteY2" fmla="*/ 314325 h 425523"/>
                <a:gd name="connsiteX3" fmla="*/ 69056 w 118238"/>
                <a:gd name="connsiteY3" fmla="*/ 259556 h 425523"/>
                <a:gd name="connsiteX4" fmla="*/ 0 w 118238"/>
                <a:gd name="connsiteY4" fmla="*/ 204787 h 425523"/>
                <a:gd name="connsiteX5" fmla="*/ 43164 w 118238"/>
                <a:gd name="connsiteY5" fmla="*/ 19 h 425523"/>
                <a:gd name="connsiteX6" fmla="*/ 69056 w 118238"/>
                <a:gd name="connsiteY6" fmla="*/ 0 h 425523"/>
                <a:gd name="connsiteX0" fmla="*/ 69056 w 113064"/>
                <a:gd name="connsiteY0" fmla="*/ 0 h 425523"/>
                <a:gd name="connsiteX1" fmla="*/ 113064 w 113064"/>
                <a:gd name="connsiteY1" fmla="*/ 425523 h 425523"/>
                <a:gd name="connsiteX2" fmla="*/ 28575 w 113064"/>
                <a:gd name="connsiteY2" fmla="*/ 314325 h 425523"/>
                <a:gd name="connsiteX3" fmla="*/ 69056 w 113064"/>
                <a:gd name="connsiteY3" fmla="*/ 259556 h 425523"/>
                <a:gd name="connsiteX4" fmla="*/ 0 w 113064"/>
                <a:gd name="connsiteY4" fmla="*/ 204787 h 425523"/>
                <a:gd name="connsiteX5" fmla="*/ 43164 w 113064"/>
                <a:gd name="connsiteY5" fmla="*/ 19 h 425523"/>
                <a:gd name="connsiteX6" fmla="*/ 69056 w 113064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97517 w 141525"/>
                <a:gd name="connsiteY3" fmla="*/ 259556 h 425523"/>
                <a:gd name="connsiteX4" fmla="*/ 0 w 141525"/>
                <a:gd name="connsiteY4" fmla="*/ 182510 h 425523"/>
                <a:gd name="connsiteX5" fmla="*/ 71625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97517 w 141525"/>
                <a:gd name="connsiteY3" fmla="*/ 259556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71644 w 141525"/>
                <a:gd name="connsiteY3" fmla="*/ 222429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113 w 141525"/>
                <a:gd name="connsiteY2" fmla="*/ 282147 h 425523"/>
                <a:gd name="connsiteX3" fmla="*/ 71644 w 141525"/>
                <a:gd name="connsiteY3" fmla="*/ 222429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67399"/>
                <a:gd name="connsiteY0" fmla="*/ 0 h 514628"/>
                <a:gd name="connsiteX1" fmla="*/ 167399 w 167399"/>
                <a:gd name="connsiteY1" fmla="*/ 514628 h 514628"/>
                <a:gd name="connsiteX2" fmla="*/ 113 w 167399"/>
                <a:gd name="connsiteY2" fmla="*/ 282147 h 514628"/>
                <a:gd name="connsiteX3" fmla="*/ 71644 w 167399"/>
                <a:gd name="connsiteY3" fmla="*/ 222429 h 514628"/>
                <a:gd name="connsiteX4" fmla="*/ 0 w 167399"/>
                <a:gd name="connsiteY4" fmla="*/ 182510 h 514628"/>
                <a:gd name="connsiteX5" fmla="*/ 53513 w 167399"/>
                <a:gd name="connsiteY5" fmla="*/ 19 h 514628"/>
                <a:gd name="connsiteX6" fmla="*/ 97517 w 167399"/>
                <a:gd name="connsiteY6" fmla="*/ 0 h 5146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7399" h="514628">
                  <a:moveTo>
                    <a:pt x="97517" y="0"/>
                  </a:moveTo>
                  <a:lnTo>
                    <a:pt x="167399" y="514628"/>
                  </a:lnTo>
                  <a:lnTo>
                    <a:pt x="113" y="282147"/>
                  </a:lnTo>
                  <a:lnTo>
                    <a:pt x="71644" y="222429"/>
                  </a:lnTo>
                  <a:lnTo>
                    <a:pt x="0" y="182510"/>
                  </a:lnTo>
                  <a:lnTo>
                    <a:pt x="53513" y="19"/>
                  </a:lnTo>
                  <a:lnTo>
                    <a:pt x="97517" y="0"/>
                  </a:lnTo>
                  <a:close/>
                </a:path>
              </a:pathLst>
            </a:custGeom>
            <a:solidFill>
              <a:srgbClr val="44546A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9" name="片側の 2 つの角を丸めた四角形 218"/>
            <p:cNvSpPr/>
            <p:nvPr/>
          </p:nvSpPr>
          <p:spPr>
            <a:xfrm rot="11518702">
              <a:off x="4616696" y="4831072"/>
              <a:ext cx="100919" cy="232136"/>
            </a:xfrm>
            <a:prstGeom prst="round2SameRect">
              <a:avLst>
                <a:gd name="adj1" fmla="val 16667"/>
                <a:gd name="adj2" fmla="val 2505"/>
              </a:avLst>
            </a:prstGeom>
            <a:solidFill>
              <a:srgbClr val="44546A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20" name="フリーフォーム 219"/>
            <p:cNvSpPr/>
            <p:nvPr/>
          </p:nvSpPr>
          <p:spPr>
            <a:xfrm flipH="1">
              <a:off x="5039133" y="4097335"/>
              <a:ext cx="257100" cy="1060318"/>
            </a:xfrm>
            <a:custGeom>
              <a:avLst/>
              <a:gdLst>
                <a:gd name="connsiteX0" fmla="*/ 108480 w 193905"/>
                <a:gd name="connsiteY0" fmla="*/ 0 h 903156"/>
                <a:gd name="connsiteX1" fmla="*/ 142698 w 193905"/>
                <a:gd name="connsiteY1" fmla="*/ 0 h 903156"/>
                <a:gd name="connsiteX2" fmla="*/ 193905 w 193905"/>
                <a:gd name="connsiteY2" fmla="*/ 427731 h 903156"/>
                <a:gd name="connsiteX3" fmla="*/ 144122 w 193905"/>
                <a:gd name="connsiteY3" fmla="*/ 903156 h 903156"/>
                <a:gd name="connsiteX4" fmla="*/ 13004 w 193905"/>
                <a:gd name="connsiteY4" fmla="*/ 875507 h 903156"/>
                <a:gd name="connsiteX5" fmla="*/ 65695 w 193905"/>
                <a:gd name="connsiteY5" fmla="*/ 568725 h 903156"/>
                <a:gd name="connsiteX6" fmla="*/ 0 w 193905"/>
                <a:gd name="connsiteY6" fmla="*/ 108480 h 903156"/>
                <a:gd name="connsiteX7" fmla="*/ 108480 w 193905"/>
                <a:gd name="connsiteY7" fmla="*/ 0 h 903156"/>
                <a:gd name="connsiteX0" fmla="*/ 135957 w 221382"/>
                <a:gd name="connsiteY0" fmla="*/ 0 h 992188"/>
                <a:gd name="connsiteX1" fmla="*/ 170175 w 221382"/>
                <a:gd name="connsiteY1" fmla="*/ 0 h 992188"/>
                <a:gd name="connsiteX2" fmla="*/ 221382 w 221382"/>
                <a:gd name="connsiteY2" fmla="*/ 427731 h 992188"/>
                <a:gd name="connsiteX3" fmla="*/ 171599 w 221382"/>
                <a:gd name="connsiteY3" fmla="*/ 903156 h 992188"/>
                <a:gd name="connsiteX4" fmla="*/ 0 w 221382"/>
                <a:gd name="connsiteY4" fmla="*/ 992188 h 992188"/>
                <a:gd name="connsiteX5" fmla="*/ 93172 w 221382"/>
                <a:gd name="connsiteY5" fmla="*/ 568725 h 992188"/>
                <a:gd name="connsiteX6" fmla="*/ 27477 w 221382"/>
                <a:gd name="connsiteY6" fmla="*/ 108480 h 992188"/>
                <a:gd name="connsiteX7" fmla="*/ 135957 w 221382"/>
                <a:gd name="connsiteY7" fmla="*/ 0 h 992188"/>
                <a:gd name="connsiteX0" fmla="*/ 135957 w 221382"/>
                <a:gd name="connsiteY0" fmla="*/ 0 h 1060318"/>
                <a:gd name="connsiteX1" fmla="*/ 170175 w 221382"/>
                <a:gd name="connsiteY1" fmla="*/ 0 h 1060318"/>
                <a:gd name="connsiteX2" fmla="*/ 221382 w 221382"/>
                <a:gd name="connsiteY2" fmla="*/ 427731 h 1060318"/>
                <a:gd name="connsiteX3" fmla="*/ 126355 w 221382"/>
                <a:gd name="connsiteY3" fmla="*/ 1060318 h 1060318"/>
                <a:gd name="connsiteX4" fmla="*/ 0 w 221382"/>
                <a:gd name="connsiteY4" fmla="*/ 992188 h 1060318"/>
                <a:gd name="connsiteX5" fmla="*/ 93172 w 221382"/>
                <a:gd name="connsiteY5" fmla="*/ 568725 h 1060318"/>
                <a:gd name="connsiteX6" fmla="*/ 27477 w 221382"/>
                <a:gd name="connsiteY6" fmla="*/ 108480 h 1060318"/>
                <a:gd name="connsiteX7" fmla="*/ 135957 w 221382"/>
                <a:gd name="connsiteY7" fmla="*/ 0 h 1060318"/>
                <a:gd name="connsiteX0" fmla="*/ 150244 w 235669"/>
                <a:gd name="connsiteY0" fmla="*/ 0 h 1060318"/>
                <a:gd name="connsiteX1" fmla="*/ 184462 w 235669"/>
                <a:gd name="connsiteY1" fmla="*/ 0 h 1060318"/>
                <a:gd name="connsiteX2" fmla="*/ 235669 w 235669"/>
                <a:gd name="connsiteY2" fmla="*/ 427731 h 1060318"/>
                <a:gd name="connsiteX3" fmla="*/ 140642 w 235669"/>
                <a:gd name="connsiteY3" fmla="*/ 1060318 h 1060318"/>
                <a:gd name="connsiteX4" fmla="*/ 0 w 235669"/>
                <a:gd name="connsiteY4" fmla="*/ 985044 h 1060318"/>
                <a:gd name="connsiteX5" fmla="*/ 107459 w 235669"/>
                <a:gd name="connsiteY5" fmla="*/ 568725 h 1060318"/>
                <a:gd name="connsiteX6" fmla="*/ 41764 w 235669"/>
                <a:gd name="connsiteY6" fmla="*/ 108480 h 1060318"/>
                <a:gd name="connsiteX7" fmla="*/ 150244 w 235669"/>
                <a:gd name="connsiteY7" fmla="*/ 0 h 1060318"/>
                <a:gd name="connsiteX0" fmla="*/ 150244 w 257100"/>
                <a:gd name="connsiteY0" fmla="*/ 0 h 1060318"/>
                <a:gd name="connsiteX1" fmla="*/ 184462 w 257100"/>
                <a:gd name="connsiteY1" fmla="*/ 0 h 1060318"/>
                <a:gd name="connsiteX2" fmla="*/ 257100 w 257100"/>
                <a:gd name="connsiteY2" fmla="*/ 537268 h 1060318"/>
                <a:gd name="connsiteX3" fmla="*/ 140642 w 257100"/>
                <a:gd name="connsiteY3" fmla="*/ 1060318 h 1060318"/>
                <a:gd name="connsiteX4" fmla="*/ 0 w 257100"/>
                <a:gd name="connsiteY4" fmla="*/ 985044 h 1060318"/>
                <a:gd name="connsiteX5" fmla="*/ 107459 w 257100"/>
                <a:gd name="connsiteY5" fmla="*/ 568725 h 1060318"/>
                <a:gd name="connsiteX6" fmla="*/ 41764 w 257100"/>
                <a:gd name="connsiteY6" fmla="*/ 108480 h 1060318"/>
                <a:gd name="connsiteX7" fmla="*/ 150244 w 257100"/>
                <a:gd name="connsiteY7" fmla="*/ 0 h 1060318"/>
                <a:gd name="connsiteX0" fmla="*/ 150244 w 257100"/>
                <a:gd name="connsiteY0" fmla="*/ 0 h 1060318"/>
                <a:gd name="connsiteX1" fmla="*/ 184462 w 257100"/>
                <a:gd name="connsiteY1" fmla="*/ 0 h 1060318"/>
                <a:gd name="connsiteX2" fmla="*/ 257100 w 257100"/>
                <a:gd name="connsiteY2" fmla="*/ 537268 h 1060318"/>
                <a:gd name="connsiteX3" fmla="*/ 140642 w 257100"/>
                <a:gd name="connsiteY3" fmla="*/ 1060318 h 1060318"/>
                <a:gd name="connsiteX4" fmla="*/ 0 w 257100"/>
                <a:gd name="connsiteY4" fmla="*/ 985044 h 1060318"/>
                <a:gd name="connsiteX5" fmla="*/ 86027 w 257100"/>
                <a:gd name="connsiteY5" fmla="*/ 580631 h 1060318"/>
                <a:gd name="connsiteX6" fmla="*/ 41764 w 257100"/>
                <a:gd name="connsiteY6" fmla="*/ 108480 h 1060318"/>
                <a:gd name="connsiteX7" fmla="*/ 150244 w 257100"/>
                <a:gd name="connsiteY7" fmla="*/ 0 h 106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57100" h="1060318">
                  <a:moveTo>
                    <a:pt x="150244" y="0"/>
                  </a:moveTo>
                  <a:lnTo>
                    <a:pt x="184462" y="0"/>
                  </a:lnTo>
                  <a:lnTo>
                    <a:pt x="257100" y="537268"/>
                  </a:lnTo>
                  <a:lnTo>
                    <a:pt x="140642" y="1060318"/>
                  </a:lnTo>
                  <a:lnTo>
                    <a:pt x="0" y="985044"/>
                  </a:lnTo>
                  <a:lnTo>
                    <a:pt x="86027" y="580631"/>
                  </a:lnTo>
                  <a:lnTo>
                    <a:pt x="41764" y="108480"/>
                  </a:lnTo>
                  <a:cubicBezTo>
                    <a:pt x="41764" y="48568"/>
                    <a:pt x="90332" y="0"/>
                    <a:pt x="150244" y="0"/>
                  </a:cubicBezTo>
                  <a:close/>
                </a:path>
              </a:pathLst>
            </a:custGeom>
            <a:solidFill>
              <a:srgbClr val="44546A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21" name="フリーフォーム 220"/>
            <p:cNvSpPr/>
            <p:nvPr/>
          </p:nvSpPr>
          <p:spPr>
            <a:xfrm flipH="1">
              <a:off x="5042981" y="4097334"/>
              <a:ext cx="154060" cy="495106"/>
            </a:xfrm>
            <a:custGeom>
              <a:avLst/>
              <a:gdLst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69056 w 128588"/>
                <a:gd name="connsiteY5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57150 w 128588"/>
                <a:gd name="connsiteY5" fmla="*/ 404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048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2863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3810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3164 w 128588"/>
                <a:gd name="connsiteY5" fmla="*/ 19 h 433387"/>
                <a:gd name="connsiteX6" fmla="*/ 69056 w 128588"/>
                <a:gd name="connsiteY6" fmla="*/ 0 h 433387"/>
                <a:gd name="connsiteX0" fmla="*/ 69056 w 120825"/>
                <a:gd name="connsiteY0" fmla="*/ 0 h 462224"/>
                <a:gd name="connsiteX1" fmla="*/ 120825 w 120825"/>
                <a:gd name="connsiteY1" fmla="*/ 462224 h 462224"/>
                <a:gd name="connsiteX2" fmla="*/ 28575 w 120825"/>
                <a:gd name="connsiteY2" fmla="*/ 314325 h 462224"/>
                <a:gd name="connsiteX3" fmla="*/ 69056 w 120825"/>
                <a:gd name="connsiteY3" fmla="*/ 259556 h 462224"/>
                <a:gd name="connsiteX4" fmla="*/ 0 w 120825"/>
                <a:gd name="connsiteY4" fmla="*/ 204787 h 462224"/>
                <a:gd name="connsiteX5" fmla="*/ 43164 w 120825"/>
                <a:gd name="connsiteY5" fmla="*/ 19 h 462224"/>
                <a:gd name="connsiteX6" fmla="*/ 69056 w 120825"/>
                <a:gd name="connsiteY6" fmla="*/ 0 h 462224"/>
                <a:gd name="connsiteX0" fmla="*/ 69056 w 118238"/>
                <a:gd name="connsiteY0" fmla="*/ 0 h 425523"/>
                <a:gd name="connsiteX1" fmla="*/ 118238 w 118238"/>
                <a:gd name="connsiteY1" fmla="*/ 425523 h 425523"/>
                <a:gd name="connsiteX2" fmla="*/ 28575 w 118238"/>
                <a:gd name="connsiteY2" fmla="*/ 314325 h 425523"/>
                <a:gd name="connsiteX3" fmla="*/ 69056 w 118238"/>
                <a:gd name="connsiteY3" fmla="*/ 259556 h 425523"/>
                <a:gd name="connsiteX4" fmla="*/ 0 w 118238"/>
                <a:gd name="connsiteY4" fmla="*/ 204787 h 425523"/>
                <a:gd name="connsiteX5" fmla="*/ 43164 w 118238"/>
                <a:gd name="connsiteY5" fmla="*/ 19 h 425523"/>
                <a:gd name="connsiteX6" fmla="*/ 69056 w 118238"/>
                <a:gd name="connsiteY6" fmla="*/ 0 h 425523"/>
                <a:gd name="connsiteX0" fmla="*/ 69056 w 113064"/>
                <a:gd name="connsiteY0" fmla="*/ 0 h 425523"/>
                <a:gd name="connsiteX1" fmla="*/ 113064 w 113064"/>
                <a:gd name="connsiteY1" fmla="*/ 425523 h 425523"/>
                <a:gd name="connsiteX2" fmla="*/ 28575 w 113064"/>
                <a:gd name="connsiteY2" fmla="*/ 314325 h 425523"/>
                <a:gd name="connsiteX3" fmla="*/ 69056 w 113064"/>
                <a:gd name="connsiteY3" fmla="*/ 259556 h 425523"/>
                <a:gd name="connsiteX4" fmla="*/ 0 w 113064"/>
                <a:gd name="connsiteY4" fmla="*/ 204787 h 425523"/>
                <a:gd name="connsiteX5" fmla="*/ 43164 w 113064"/>
                <a:gd name="connsiteY5" fmla="*/ 19 h 425523"/>
                <a:gd name="connsiteX6" fmla="*/ 69056 w 113064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97517 w 141525"/>
                <a:gd name="connsiteY3" fmla="*/ 259556 h 425523"/>
                <a:gd name="connsiteX4" fmla="*/ 0 w 141525"/>
                <a:gd name="connsiteY4" fmla="*/ 182510 h 425523"/>
                <a:gd name="connsiteX5" fmla="*/ 71625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97517 w 141525"/>
                <a:gd name="connsiteY3" fmla="*/ 259556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71644 w 141525"/>
                <a:gd name="connsiteY3" fmla="*/ 222429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113 w 141525"/>
                <a:gd name="connsiteY2" fmla="*/ 282147 h 425523"/>
                <a:gd name="connsiteX3" fmla="*/ 71644 w 141525"/>
                <a:gd name="connsiteY3" fmla="*/ 222429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67399"/>
                <a:gd name="connsiteY0" fmla="*/ 0 h 514628"/>
                <a:gd name="connsiteX1" fmla="*/ 167399 w 167399"/>
                <a:gd name="connsiteY1" fmla="*/ 514628 h 514628"/>
                <a:gd name="connsiteX2" fmla="*/ 113 w 167399"/>
                <a:gd name="connsiteY2" fmla="*/ 282147 h 514628"/>
                <a:gd name="connsiteX3" fmla="*/ 71644 w 167399"/>
                <a:gd name="connsiteY3" fmla="*/ 222429 h 514628"/>
                <a:gd name="connsiteX4" fmla="*/ 0 w 167399"/>
                <a:gd name="connsiteY4" fmla="*/ 182510 h 514628"/>
                <a:gd name="connsiteX5" fmla="*/ 53513 w 167399"/>
                <a:gd name="connsiteY5" fmla="*/ 19 h 514628"/>
                <a:gd name="connsiteX6" fmla="*/ 97517 w 167399"/>
                <a:gd name="connsiteY6" fmla="*/ 0 h 5146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7399" h="514628">
                  <a:moveTo>
                    <a:pt x="97517" y="0"/>
                  </a:moveTo>
                  <a:lnTo>
                    <a:pt x="167399" y="514628"/>
                  </a:lnTo>
                  <a:lnTo>
                    <a:pt x="113" y="282147"/>
                  </a:lnTo>
                  <a:lnTo>
                    <a:pt x="71644" y="222429"/>
                  </a:lnTo>
                  <a:lnTo>
                    <a:pt x="0" y="182510"/>
                  </a:lnTo>
                  <a:lnTo>
                    <a:pt x="53513" y="19"/>
                  </a:lnTo>
                  <a:lnTo>
                    <a:pt x="97517" y="0"/>
                  </a:lnTo>
                  <a:close/>
                </a:path>
              </a:pathLst>
            </a:custGeom>
            <a:solidFill>
              <a:srgbClr val="44546A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22" name="片側の 2 つの角を丸めた四角形 221"/>
            <p:cNvSpPr/>
            <p:nvPr/>
          </p:nvSpPr>
          <p:spPr>
            <a:xfrm rot="10081298" flipH="1">
              <a:off x="5176993" y="4831072"/>
              <a:ext cx="100919" cy="232136"/>
            </a:xfrm>
            <a:prstGeom prst="round2SameRect">
              <a:avLst>
                <a:gd name="adj1" fmla="val 16667"/>
                <a:gd name="adj2" fmla="val 2505"/>
              </a:avLst>
            </a:prstGeom>
            <a:solidFill>
              <a:srgbClr val="44546A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23" name="フリーフォーム 222"/>
            <p:cNvSpPr/>
            <p:nvPr/>
          </p:nvSpPr>
          <p:spPr>
            <a:xfrm>
              <a:off x="4702463" y="5980211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25400 w 238328"/>
                <a:gd name="connsiteY3" fmla="*/ 142875 h 142875"/>
                <a:gd name="connsiteX4" fmla="*/ 0 w 238328"/>
                <a:gd name="connsiteY4" fmla="*/ 117475 h 142875"/>
                <a:gd name="connsiteX5" fmla="*/ 0 w 238328"/>
                <a:gd name="connsiteY5" fmla="*/ 71438 h 142875"/>
                <a:gd name="connsiteX6" fmla="*/ 71438 w 238328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24" name="フリーフォーム 223"/>
            <p:cNvSpPr/>
            <p:nvPr/>
          </p:nvSpPr>
          <p:spPr>
            <a:xfrm>
              <a:off x="4940792" y="5980211"/>
              <a:ext cx="238329" cy="142875"/>
            </a:xfrm>
            <a:custGeom>
              <a:avLst/>
              <a:gdLst>
                <a:gd name="connsiteX0" fmla="*/ 0 w 238329"/>
                <a:gd name="connsiteY0" fmla="*/ 0 h 142875"/>
                <a:gd name="connsiteX1" fmla="*/ 166891 w 238329"/>
                <a:gd name="connsiteY1" fmla="*/ 0 h 142875"/>
                <a:gd name="connsiteX2" fmla="*/ 238329 w 238329"/>
                <a:gd name="connsiteY2" fmla="*/ 71438 h 142875"/>
                <a:gd name="connsiteX3" fmla="*/ 238328 w 238329"/>
                <a:gd name="connsiteY3" fmla="*/ 117475 h 142875"/>
                <a:gd name="connsiteX4" fmla="*/ 212928 w 238329"/>
                <a:gd name="connsiteY4" fmla="*/ 142875 h 142875"/>
                <a:gd name="connsiteX5" fmla="*/ 0 w 238329"/>
                <a:gd name="connsiteY5" fmla="*/ 142875 h 142875"/>
                <a:gd name="connsiteX6" fmla="*/ 0 w 238329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9" h="142875">
                  <a:moveTo>
                    <a:pt x="0" y="0"/>
                  </a:moveTo>
                  <a:lnTo>
                    <a:pt x="166891" y="0"/>
                  </a:lnTo>
                  <a:cubicBezTo>
                    <a:pt x="206345" y="0"/>
                    <a:pt x="238329" y="31984"/>
                    <a:pt x="238329" y="71438"/>
                  </a:cubicBezTo>
                  <a:cubicBezTo>
                    <a:pt x="238329" y="86784"/>
                    <a:pt x="238328" y="102129"/>
                    <a:pt x="238328" y="117475"/>
                  </a:cubicBezTo>
                  <a:cubicBezTo>
                    <a:pt x="238328" y="131503"/>
                    <a:pt x="226956" y="142875"/>
                    <a:pt x="212928" y="142875"/>
                  </a:cubicBezTo>
                  <a:lnTo>
                    <a:pt x="0" y="142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25" name="角丸四角形 224"/>
            <p:cNvSpPr/>
            <p:nvPr/>
          </p:nvSpPr>
          <p:spPr>
            <a:xfrm>
              <a:off x="4823469" y="37320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26" name="角丸四角形 225"/>
            <p:cNvSpPr/>
            <p:nvPr/>
          </p:nvSpPr>
          <p:spPr>
            <a:xfrm>
              <a:off x="5021785" y="37320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227" name="グループ化 226"/>
            <p:cNvGrpSpPr/>
            <p:nvPr/>
          </p:nvGrpSpPr>
          <p:grpSpPr>
            <a:xfrm>
              <a:off x="4768529" y="3828757"/>
              <a:ext cx="413395" cy="285188"/>
              <a:chOff x="1268590" y="2659816"/>
              <a:chExt cx="966689" cy="666887"/>
            </a:xfrm>
          </p:grpSpPr>
          <p:sp>
            <p:nvSpPr>
              <p:cNvPr id="231" name="フリーフォーム 230"/>
              <p:cNvSpPr/>
              <p:nvPr/>
            </p:nvSpPr>
            <p:spPr>
              <a:xfrm rot="4228697">
                <a:off x="1323998" y="2604408"/>
                <a:ext cx="533542" cy="64435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32" name="フリーフォーム 231"/>
              <p:cNvSpPr/>
              <p:nvPr/>
            </p:nvSpPr>
            <p:spPr>
              <a:xfrm rot="17371303" flipH="1">
                <a:off x="1494436" y="2585860"/>
                <a:ext cx="641966" cy="839720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28" name="グループ化 227"/>
            <p:cNvGrpSpPr/>
            <p:nvPr/>
          </p:nvGrpSpPr>
          <p:grpSpPr>
            <a:xfrm>
              <a:off x="4616388" y="4003286"/>
              <a:ext cx="656750" cy="566387"/>
              <a:chOff x="1462914" y="4003286"/>
              <a:chExt cx="656750" cy="566387"/>
            </a:xfrm>
          </p:grpSpPr>
          <p:sp>
            <p:nvSpPr>
              <p:cNvPr id="229" name="片側の 2 つの角を丸めた四角形 228"/>
              <p:cNvSpPr/>
              <p:nvPr/>
            </p:nvSpPr>
            <p:spPr>
              <a:xfrm rot="9000000">
                <a:off x="1981959" y="4003286"/>
                <a:ext cx="137705" cy="56638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44546A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30" name="片側の 2 つの角を丸めた四角形 229"/>
              <p:cNvSpPr/>
              <p:nvPr/>
            </p:nvSpPr>
            <p:spPr>
              <a:xfrm rot="12600000">
                <a:off x="1462914" y="4003286"/>
                <a:ext cx="137705" cy="56638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44546A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233" name="グループ化 232"/>
          <p:cNvGrpSpPr/>
          <p:nvPr/>
        </p:nvGrpSpPr>
        <p:grpSpPr>
          <a:xfrm>
            <a:off x="6648876" y="2775706"/>
            <a:ext cx="402694" cy="1576568"/>
            <a:chOff x="6460082" y="3551873"/>
            <a:chExt cx="656750" cy="2571213"/>
          </a:xfrm>
        </p:grpSpPr>
        <p:sp>
          <p:nvSpPr>
            <p:cNvPr id="234" name="星 24 233"/>
            <p:cNvSpPr/>
            <p:nvPr/>
          </p:nvSpPr>
          <p:spPr>
            <a:xfrm>
              <a:off x="6534475" y="3578061"/>
              <a:ext cx="496418" cy="344118"/>
            </a:xfrm>
            <a:prstGeom prst="star24">
              <a:avLst>
                <a:gd name="adj" fmla="val 47257"/>
              </a:avLst>
            </a:prstGeom>
            <a:solidFill>
              <a:sysClr val="window" lastClr="FFFFFF">
                <a:lumMod val="50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35" name="円/楕円 234"/>
            <p:cNvSpPr/>
            <p:nvPr/>
          </p:nvSpPr>
          <p:spPr>
            <a:xfrm rot="900000" flipH="1">
              <a:off x="6953429" y="3757886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36" name="円/楕円 235"/>
            <p:cNvSpPr/>
            <p:nvPr/>
          </p:nvSpPr>
          <p:spPr>
            <a:xfrm rot="20700000">
              <a:off x="6528990" y="3757887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37" name="台形 236"/>
            <p:cNvSpPr/>
            <p:nvPr/>
          </p:nvSpPr>
          <p:spPr>
            <a:xfrm>
              <a:off x="6694025" y="3957744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38" name="台形 237"/>
            <p:cNvSpPr/>
            <p:nvPr/>
          </p:nvSpPr>
          <p:spPr>
            <a:xfrm rot="10800000">
              <a:off x="6619332" y="4097910"/>
              <a:ext cx="336120" cy="585742"/>
            </a:xfrm>
            <a:prstGeom prst="trapezoid">
              <a:avLst>
                <a:gd name="adj" fmla="val 37044"/>
              </a:avLst>
            </a:prstGeom>
            <a:solidFill>
              <a:srgbClr val="ED7D31">
                <a:lumMod val="40000"/>
                <a:lumOff val="6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39" name="円/楕円 238"/>
            <p:cNvSpPr/>
            <p:nvPr/>
          </p:nvSpPr>
          <p:spPr>
            <a:xfrm>
              <a:off x="6577200" y="3551873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40" name="フリーフォーム 239"/>
            <p:cNvSpPr/>
            <p:nvPr/>
          </p:nvSpPr>
          <p:spPr>
            <a:xfrm>
              <a:off x="6490526" y="4097336"/>
              <a:ext cx="593730" cy="722313"/>
            </a:xfrm>
            <a:custGeom>
              <a:avLst/>
              <a:gdLst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525283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23860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69871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23860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0014 w 593730"/>
                <a:gd name="connsiteY10" fmla="*/ 722313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30014 w 593730"/>
                <a:gd name="connsiteY9" fmla="*/ 722313 h 992180"/>
                <a:gd name="connsiteX10" fmla="*/ 38914 w 593730"/>
                <a:gd name="connsiteY10" fmla="*/ 638688 h 992180"/>
                <a:gd name="connsiteX11" fmla="*/ 0 w 593730"/>
                <a:gd name="connsiteY11" fmla="*/ 101424 h 992180"/>
                <a:gd name="connsiteX12" fmla="*/ 98957 w 593730"/>
                <a:gd name="connsiteY12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30014 w 593730"/>
                <a:gd name="connsiteY8" fmla="*/ 722313 h 992180"/>
                <a:gd name="connsiteX9" fmla="*/ 38914 w 593730"/>
                <a:gd name="connsiteY9" fmla="*/ 638688 h 992180"/>
                <a:gd name="connsiteX10" fmla="*/ 0 w 593730"/>
                <a:gd name="connsiteY10" fmla="*/ 101424 h 992180"/>
                <a:gd name="connsiteX11" fmla="*/ 98957 w 593730"/>
                <a:gd name="connsiteY11" fmla="*/ 0 h 992180"/>
                <a:gd name="connsiteX0" fmla="*/ 98957 w 593730"/>
                <a:gd name="connsiteY0" fmla="*/ 0 h 948532"/>
                <a:gd name="connsiteX1" fmla="*/ 154266 w 593730"/>
                <a:gd name="connsiteY1" fmla="*/ 0 h 948532"/>
                <a:gd name="connsiteX2" fmla="*/ 446578 w 593730"/>
                <a:gd name="connsiteY2" fmla="*/ 0 h 948532"/>
                <a:gd name="connsiteX3" fmla="*/ 494773 w 593730"/>
                <a:gd name="connsiteY3" fmla="*/ 0 h 948532"/>
                <a:gd name="connsiteX4" fmla="*/ 593730 w 593730"/>
                <a:gd name="connsiteY4" fmla="*/ 101424 h 948532"/>
                <a:gd name="connsiteX5" fmla="*/ 535767 w 593730"/>
                <a:gd name="connsiteY5" fmla="*/ 638690 h 948532"/>
                <a:gd name="connsiteX6" fmla="*/ 589909 w 593730"/>
                <a:gd name="connsiteY6" fmla="*/ 948532 h 948532"/>
                <a:gd name="connsiteX7" fmla="*/ 30014 w 593730"/>
                <a:gd name="connsiteY7" fmla="*/ 722313 h 948532"/>
                <a:gd name="connsiteX8" fmla="*/ 38914 w 593730"/>
                <a:gd name="connsiteY8" fmla="*/ 638688 h 948532"/>
                <a:gd name="connsiteX9" fmla="*/ 0 w 593730"/>
                <a:gd name="connsiteY9" fmla="*/ 101424 h 948532"/>
                <a:gd name="connsiteX10" fmla="*/ 98957 w 593730"/>
                <a:gd name="connsiteY10" fmla="*/ 0 h 948532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35767 w 593730"/>
                <a:gd name="connsiteY5" fmla="*/ 638690 h 722313"/>
                <a:gd name="connsiteX6" fmla="*/ 544666 w 593730"/>
                <a:gd name="connsiteY6" fmla="*/ 722313 h 722313"/>
                <a:gd name="connsiteX7" fmla="*/ 30014 w 593730"/>
                <a:gd name="connsiteY7" fmla="*/ 722313 h 722313"/>
                <a:gd name="connsiteX8" fmla="*/ 38914 w 593730"/>
                <a:gd name="connsiteY8" fmla="*/ 638688 h 722313"/>
                <a:gd name="connsiteX9" fmla="*/ 0 w 593730"/>
                <a:gd name="connsiteY9" fmla="*/ 101424 h 722313"/>
                <a:gd name="connsiteX10" fmla="*/ 98957 w 593730"/>
                <a:gd name="connsiteY10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35767 w 593730"/>
                <a:gd name="connsiteY5" fmla="*/ 638690 h 722313"/>
                <a:gd name="connsiteX6" fmla="*/ 544666 w 593730"/>
                <a:gd name="connsiteY6" fmla="*/ 722313 h 722313"/>
                <a:gd name="connsiteX7" fmla="*/ 30014 w 593730"/>
                <a:gd name="connsiteY7" fmla="*/ 722313 h 722313"/>
                <a:gd name="connsiteX8" fmla="*/ 0 w 593730"/>
                <a:gd name="connsiteY8" fmla="*/ 101424 h 722313"/>
                <a:gd name="connsiteX9" fmla="*/ 98957 w 593730"/>
                <a:gd name="connsiteY9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44666 w 593730"/>
                <a:gd name="connsiteY5" fmla="*/ 722313 h 722313"/>
                <a:gd name="connsiteX6" fmla="*/ 30014 w 593730"/>
                <a:gd name="connsiteY6" fmla="*/ 722313 h 722313"/>
                <a:gd name="connsiteX7" fmla="*/ 0 w 593730"/>
                <a:gd name="connsiteY7" fmla="*/ 101424 h 722313"/>
                <a:gd name="connsiteX8" fmla="*/ 98957 w 593730"/>
                <a:gd name="connsiteY8" fmla="*/ 0 h 722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93730" h="722313">
                  <a:moveTo>
                    <a:pt x="98957" y="0"/>
                  </a:moveTo>
                  <a:lnTo>
                    <a:pt x="154266" y="0"/>
                  </a:ln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544666" y="722313"/>
                  </a:lnTo>
                  <a:lnTo>
                    <a:pt x="30014" y="722313"/>
                  </a:lnTo>
                  <a:lnTo>
                    <a:pt x="0" y="101424"/>
                  </a:ln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solidFill>
              <a:srgbClr val="FFC000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41" name="フリーフォーム 240"/>
            <p:cNvSpPr/>
            <p:nvPr/>
          </p:nvSpPr>
          <p:spPr>
            <a:xfrm rot="10800000">
              <a:off x="6518593" y="4835139"/>
              <a:ext cx="526588" cy="1197503"/>
            </a:xfrm>
            <a:custGeom>
              <a:avLst/>
              <a:gdLst>
                <a:gd name="connsiteX0" fmla="*/ 569450 w 569450"/>
                <a:gd name="connsiteY0" fmla="*/ 1041783 h 1041783"/>
                <a:gd name="connsiteX1" fmla="*/ 0 w 569450"/>
                <a:gd name="connsiteY1" fmla="*/ 1041783 h 1041783"/>
                <a:gd name="connsiteX2" fmla="*/ 52101 w 569450"/>
                <a:gd name="connsiteY2" fmla="*/ 739362 h 1041783"/>
                <a:gd name="connsiteX3" fmla="*/ 155659 w 569450"/>
                <a:gd name="connsiteY3" fmla="*/ 0 h 1041783"/>
                <a:gd name="connsiteX4" fmla="*/ 277981 w 569450"/>
                <a:gd name="connsiteY4" fmla="*/ 0 h 1041783"/>
                <a:gd name="connsiteX5" fmla="*/ 277981 w 569450"/>
                <a:gd name="connsiteY5" fmla="*/ 704754 h 1041783"/>
                <a:gd name="connsiteX6" fmla="*/ 292572 w 569450"/>
                <a:gd name="connsiteY6" fmla="*/ 704754 h 1041783"/>
                <a:gd name="connsiteX7" fmla="*/ 292572 w 569450"/>
                <a:gd name="connsiteY7" fmla="*/ 0 h 1041783"/>
                <a:gd name="connsiteX8" fmla="*/ 414893 w 569450"/>
                <a:gd name="connsiteY8" fmla="*/ 0 h 1041783"/>
                <a:gd name="connsiteX9" fmla="*/ 523237 w 569450"/>
                <a:gd name="connsiteY9" fmla="*/ 773539 h 10417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69450" h="1041783">
                  <a:moveTo>
                    <a:pt x="569450" y="1041783"/>
                  </a:moveTo>
                  <a:lnTo>
                    <a:pt x="0" y="1041783"/>
                  </a:lnTo>
                  <a:lnTo>
                    <a:pt x="52101" y="739362"/>
                  </a:lnTo>
                  <a:lnTo>
                    <a:pt x="155659" y="0"/>
                  </a:lnTo>
                  <a:lnTo>
                    <a:pt x="277981" y="0"/>
                  </a:lnTo>
                  <a:lnTo>
                    <a:pt x="277981" y="704754"/>
                  </a:lnTo>
                  <a:lnTo>
                    <a:pt x="292572" y="704754"/>
                  </a:lnTo>
                  <a:lnTo>
                    <a:pt x="292572" y="0"/>
                  </a:lnTo>
                  <a:lnTo>
                    <a:pt x="414893" y="0"/>
                  </a:lnTo>
                  <a:lnTo>
                    <a:pt x="523237" y="773539"/>
                  </a:lnTo>
                  <a:close/>
                </a:path>
              </a:pathLst>
            </a:custGeom>
            <a:solidFill>
              <a:srgbClr val="70AD47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42" name="台形 529"/>
            <p:cNvSpPr/>
            <p:nvPr/>
          </p:nvSpPr>
          <p:spPr>
            <a:xfrm rot="10800000" flipV="1">
              <a:off x="6727245" y="4171308"/>
              <a:ext cx="120292" cy="564241"/>
            </a:xfrm>
            <a:custGeom>
              <a:avLst/>
              <a:gdLst>
                <a:gd name="connsiteX0" fmla="*/ 0 w 120292"/>
                <a:gd name="connsiteY0" fmla="*/ 451313 h 451313"/>
                <a:gd name="connsiteX1" fmla="*/ 34837 w 120292"/>
                <a:gd name="connsiteY1" fmla="*/ 0 h 451313"/>
                <a:gd name="connsiteX2" fmla="*/ 85455 w 120292"/>
                <a:gd name="connsiteY2" fmla="*/ 0 h 451313"/>
                <a:gd name="connsiteX3" fmla="*/ 120292 w 120292"/>
                <a:gd name="connsiteY3" fmla="*/ 451313 h 451313"/>
                <a:gd name="connsiteX4" fmla="*/ 0 w 120292"/>
                <a:gd name="connsiteY4" fmla="*/ 451313 h 451313"/>
                <a:gd name="connsiteX0" fmla="*/ 0 w 120292"/>
                <a:gd name="connsiteY0" fmla="*/ 451313 h 451313"/>
                <a:gd name="connsiteX1" fmla="*/ 34837 w 120292"/>
                <a:gd name="connsiteY1" fmla="*/ 0 h 451313"/>
                <a:gd name="connsiteX2" fmla="*/ 85455 w 120292"/>
                <a:gd name="connsiteY2" fmla="*/ 0 h 451313"/>
                <a:gd name="connsiteX3" fmla="*/ 120292 w 120292"/>
                <a:gd name="connsiteY3" fmla="*/ 451313 h 451313"/>
                <a:gd name="connsiteX4" fmla="*/ 57150 w 120292"/>
                <a:gd name="connsiteY4" fmla="*/ 448318 h 451313"/>
                <a:gd name="connsiteX5" fmla="*/ 0 w 120292"/>
                <a:gd name="connsiteY5" fmla="*/ 451313 h 451313"/>
                <a:gd name="connsiteX0" fmla="*/ 0 w 120292"/>
                <a:gd name="connsiteY0" fmla="*/ 451313 h 498324"/>
                <a:gd name="connsiteX1" fmla="*/ 34837 w 120292"/>
                <a:gd name="connsiteY1" fmla="*/ 0 h 498324"/>
                <a:gd name="connsiteX2" fmla="*/ 85455 w 120292"/>
                <a:gd name="connsiteY2" fmla="*/ 0 h 498324"/>
                <a:gd name="connsiteX3" fmla="*/ 120292 w 120292"/>
                <a:gd name="connsiteY3" fmla="*/ 451313 h 498324"/>
                <a:gd name="connsiteX4" fmla="*/ 59531 w 120292"/>
                <a:gd name="connsiteY4" fmla="*/ 498324 h 498324"/>
                <a:gd name="connsiteX5" fmla="*/ 0 w 120292"/>
                <a:gd name="connsiteY5" fmla="*/ 451313 h 4983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20292" h="498324">
                  <a:moveTo>
                    <a:pt x="0" y="451313"/>
                  </a:moveTo>
                  <a:lnTo>
                    <a:pt x="34837" y="0"/>
                  </a:lnTo>
                  <a:lnTo>
                    <a:pt x="85455" y="0"/>
                  </a:lnTo>
                  <a:lnTo>
                    <a:pt x="120292" y="451313"/>
                  </a:lnTo>
                  <a:lnTo>
                    <a:pt x="59531" y="498324"/>
                  </a:lnTo>
                  <a:lnTo>
                    <a:pt x="0" y="451313"/>
                  </a:lnTo>
                  <a:close/>
                </a:path>
              </a:pathLst>
            </a:custGeom>
            <a:solidFill>
              <a:srgbClr val="5B9BD5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43" name="台形 242"/>
            <p:cNvSpPr/>
            <p:nvPr/>
          </p:nvSpPr>
          <p:spPr>
            <a:xfrm rot="10800000">
              <a:off x="6742721" y="4097334"/>
              <a:ext cx="89340" cy="73973"/>
            </a:xfrm>
            <a:prstGeom prst="trapezoid">
              <a:avLst/>
            </a:prstGeom>
            <a:solidFill>
              <a:srgbClr val="5B9BD5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44" name="フリーフォーム 243"/>
            <p:cNvSpPr/>
            <p:nvPr/>
          </p:nvSpPr>
          <p:spPr>
            <a:xfrm rot="10800000">
              <a:off x="6619332" y="4097336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rgbClr val="FFC000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45" name="正方形/長方形 244"/>
            <p:cNvSpPr/>
            <p:nvPr/>
          </p:nvSpPr>
          <p:spPr>
            <a:xfrm>
              <a:off x="6516543" y="4793987"/>
              <a:ext cx="526163" cy="52006"/>
            </a:xfrm>
            <a:prstGeom prst="rect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46" name="フリーフォーム 245"/>
            <p:cNvSpPr/>
            <p:nvPr/>
          </p:nvSpPr>
          <p:spPr>
            <a:xfrm rot="10800000">
              <a:off x="6492297" y="4097336"/>
              <a:ext cx="593730" cy="812572"/>
            </a:xfrm>
            <a:custGeom>
              <a:avLst/>
              <a:gdLst>
                <a:gd name="connsiteX0" fmla="*/ 515838 w 635860"/>
                <a:gd name="connsiteY0" fmla="*/ 812572 h 812572"/>
                <a:gd name="connsiteX1" fmla="*/ 460529 w 635860"/>
                <a:gd name="connsiteY1" fmla="*/ 812572 h 812572"/>
                <a:gd name="connsiteX2" fmla="*/ 454239 w 635860"/>
                <a:gd name="connsiteY2" fmla="*/ 812572 h 812572"/>
                <a:gd name="connsiteX3" fmla="*/ 454277 w 635860"/>
                <a:gd name="connsiteY3" fmla="*/ 811952 h 812572"/>
                <a:gd name="connsiteX4" fmla="*/ 317930 w 635860"/>
                <a:gd name="connsiteY4" fmla="*/ 364294 h 812572"/>
                <a:gd name="connsiteX5" fmla="*/ 181583 w 635860"/>
                <a:gd name="connsiteY5" fmla="*/ 811952 h 812572"/>
                <a:gd name="connsiteX6" fmla="*/ 181621 w 635860"/>
                <a:gd name="connsiteY6" fmla="*/ 812572 h 812572"/>
                <a:gd name="connsiteX7" fmla="*/ 168217 w 635860"/>
                <a:gd name="connsiteY7" fmla="*/ 812572 h 812572"/>
                <a:gd name="connsiteX8" fmla="*/ 120022 w 635860"/>
                <a:gd name="connsiteY8" fmla="*/ 812572 h 812572"/>
                <a:gd name="connsiteX9" fmla="*/ 21065 w 635860"/>
                <a:gd name="connsiteY9" fmla="*/ 711148 h 812572"/>
                <a:gd name="connsiteX10" fmla="*/ 68414 w 635860"/>
                <a:gd name="connsiteY10" fmla="*/ 111959 h 812572"/>
                <a:gd name="connsiteX11" fmla="*/ 0 w 635860"/>
                <a:gd name="connsiteY11" fmla="*/ 111959 h 812572"/>
                <a:gd name="connsiteX12" fmla="*/ 166405 w 635860"/>
                <a:gd name="connsiteY12" fmla="*/ 0 h 812572"/>
                <a:gd name="connsiteX13" fmla="*/ 300557 w 635860"/>
                <a:gd name="connsiteY13" fmla="*/ 90259 h 812572"/>
                <a:gd name="connsiteX14" fmla="*/ 335304 w 635860"/>
                <a:gd name="connsiteY14" fmla="*/ 90259 h 812572"/>
                <a:gd name="connsiteX15" fmla="*/ 469455 w 635860"/>
                <a:gd name="connsiteY15" fmla="*/ 0 h 812572"/>
                <a:gd name="connsiteX16" fmla="*/ 635860 w 635860"/>
                <a:gd name="connsiteY16" fmla="*/ 111959 h 812572"/>
                <a:gd name="connsiteX17" fmla="*/ 585830 w 635860"/>
                <a:gd name="connsiteY17" fmla="*/ 111959 h 812572"/>
                <a:gd name="connsiteX18" fmla="*/ 614795 w 635860"/>
                <a:gd name="connsiteY18" fmla="*/ 711148 h 812572"/>
                <a:gd name="connsiteX19" fmla="*/ 515838 w 635860"/>
                <a:gd name="connsiteY19" fmla="*/ 812572 h 812572"/>
                <a:gd name="connsiteX0" fmla="*/ 515838 w 614795"/>
                <a:gd name="connsiteY0" fmla="*/ 812572 h 812572"/>
                <a:gd name="connsiteX1" fmla="*/ 460529 w 614795"/>
                <a:gd name="connsiteY1" fmla="*/ 812572 h 812572"/>
                <a:gd name="connsiteX2" fmla="*/ 454239 w 614795"/>
                <a:gd name="connsiteY2" fmla="*/ 812572 h 812572"/>
                <a:gd name="connsiteX3" fmla="*/ 454277 w 614795"/>
                <a:gd name="connsiteY3" fmla="*/ 811952 h 812572"/>
                <a:gd name="connsiteX4" fmla="*/ 317930 w 614795"/>
                <a:gd name="connsiteY4" fmla="*/ 364294 h 812572"/>
                <a:gd name="connsiteX5" fmla="*/ 181583 w 614795"/>
                <a:gd name="connsiteY5" fmla="*/ 811952 h 812572"/>
                <a:gd name="connsiteX6" fmla="*/ 181621 w 614795"/>
                <a:gd name="connsiteY6" fmla="*/ 812572 h 812572"/>
                <a:gd name="connsiteX7" fmla="*/ 168217 w 614795"/>
                <a:gd name="connsiteY7" fmla="*/ 812572 h 812572"/>
                <a:gd name="connsiteX8" fmla="*/ 120022 w 614795"/>
                <a:gd name="connsiteY8" fmla="*/ 812572 h 812572"/>
                <a:gd name="connsiteX9" fmla="*/ 21065 w 614795"/>
                <a:gd name="connsiteY9" fmla="*/ 711148 h 812572"/>
                <a:gd name="connsiteX10" fmla="*/ 68414 w 614795"/>
                <a:gd name="connsiteY10" fmla="*/ 111959 h 812572"/>
                <a:gd name="connsiteX11" fmla="*/ 0 w 614795"/>
                <a:gd name="connsiteY11" fmla="*/ 111959 h 812572"/>
                <a:gd name="connsiteX12" fmla="*/ 166405 w 614795"/>
                <a:gd name="connsiteY12" fmla="*/ 0 h 812572"/>
                <a:gd name="connsiteX13" fmla="*/ 300557 w 614795"/>
                <a:gd name="connsiteY13" fmla="*/ 90259 h 812572"/>
                <a:gd name="connsiteX14" fmla="*/ 335304 w 614795"/>
                <a:gd name="connsiteY14" fmla="*/ 90259 h 812572"/>
                <a:gd name="connsiteX15" fmla="*/ 469455 w 614795"/>
                <a:gd name="connsiteY15" fmla="*/ 0 h 812572"/>
                <a:gd name="connsiteX16" fmla="*/ 585830 w 614795"/>
                <a:gd name="connsiteY16" fmla="*/ 111959 h 812572"/>
                <a:gd name="connsiteX17" fmla="*/ 614795 w 614795"/>
                <a:gd name="connsiteY17" fmla="*/ 711148 h 812572"/>
                <a:gd name="connsiteX18" fmla="*/ 515838 w 614795"/>
                <a:gd name="connsiteY18" fmla="*/ 812572 h 812572"/>
                <a:gd name="connsiteX0" fmla="*/ 494773 w 593730"/>
                <a:gd name="connsiteY0" fmla="*/ 812572 h 812572"/>
                <a:gd name="connsiteX1" fmla="*/ 439464 w 593730"/>
                <a:gd name="connsiteY1" fmla="*/ 812572 h 812572"/>
                <a:gd name="connsiteX2" fmla="*/ 433174 w 593730"/>
                <a:gd name="connsiteY2" fmla="*/ 812572 h 812572"/>
                <a:gd name="connsiteX3" fmla="*/ 433212 w 593730"/>
                <a:gd name="connsiteY3" fmla="*/ 811952 h 812572"/>
                <a:gd name="connsiteX4" fmla="*/ 296865 w 593730"/>
                <a:gd name="connsiteY4" fmla="*/ 364294 h 812572"/>
                <a:gd name="connsiteX5" fmla="*/ 160518 w 593730"/>
                <a:gd name="connsiteY5" fmla="*/ 811952 h 812572"/>
                <a:gd name="connsiteX6" fmla="*/ 160556 w 593730"/>
                <a:gd name="connsiteY6" fmla="*/ 812572 h 812572"/>
                <a:gd name="connsiteX7" fmla="*/ 147152 w 593730"/>
                <a:gd name="connsiteY7" fmla="*/ 812572 h 812572"/>
                <a:gd name="connsiteX8" fmla="*/ 98957 w 593730"/>
                <a:gd name="connsiteY8" fmla="*/ 812572 h 812572"/>
                <a:gd name="connsiteX9" fmla="*/ 0 w 593730"/>
                <a:gd name="connsiteY9" fmla="*/ 711148 h 812572"/>
                <a:gd name="connsiteX10" fmla="*/ 47349 w 593730"/>
                <a:gd name="connsiteY10" fmla="*/ 111959 h 812572"/>
                <a:gd name="connsiteX11" fmla="*/ 145340 w 593730"/>
                <a:gd name="connsiteY11" fmla="*/ 0 h 812572"/>
                <a:gd name="connsiteX12" fmla="*/ 279492 w 593730"/>
                <a:gd name="connsiteY12" fmla="*/ 90259 h 812572"/>
                <a:gd name="connsiteX13" fmla="*/ 314239 w 593730"/>
                <a:gd name="connsiteY13" fmla="*/ 90259 h 812572"/>
                <a:gd name="connsiteX14" fmla="*/ 448390 w 593730"/>
                <a:gd name="connsiteY14" fmla="*/ 0 h 812572"/>
                <a:gd name="connsiteX15" fmla="*/ 564765 w 593730"/>
                <a:gd name="connsiteY15" fmla="*/ 111959 h 812572"/>
                <a:gd name="connsiteX16" fmla="*/ 593730 w 593730"/>
                <a:gd name="connsiteY16" fmla="*/ 711148 h 812572"/>
                <a:gd name="connsiteX17" fmla="*/ 494773 w 593730"/>
                <a:gd name="connsiteY17" fmla="*/ 812572 h 812572"/>
                <a:gd name="connsiteX0" fmla="*/ 494773 w 593730"/>
                <a:gd name="connsiteY0" fmla="*/ 812572 h 812572"/>
                <a:gd name="connsiteX1" fmla="*/ 439464 w 593730"/>
                <a:gd name="connsiteY1" fmla="*/ 812572 h 812572"/>
                <a:gd name="connsiteX2" fmla="*/ 433174 w 593730"/>
                <a:gd name="connsiteY2" fmla="*/ 812572 h 812572"/>
                <a:gd name="connsiteX3" fmla="*/ 433212 w 593730"/>
                <a:gd name="connsiteY3" fmla="*/ 811952 h 812572"/>
                <a:gd name="connsiteX4" fmla="*/ 296865 w 593730"/>
                <a:gd name="connsiteY4" fmla="*/ 364294 h 812572"/>
                <a:gd name="connsiteX5" fmla="*/ 160518 w 593730"/>
                <a:gd name="connsiteY5" fmla="*/ 811952 h 812572"/>
                <a:gd name="connsiteX6" fmla="*/ 160556 w 593730"/>
                <a:gd name="connsiteY6" fmla="*/ 812572 h 812572"/>
                <a:gd name="connsiteX7" fmla="*/ 147152 w 593730"/>
                <a:gd name="connsiteY7" fmla="*/ 812572 h 812572"/>
                <a:gd name="connsiteX8" fmla="*/ 98957 w 593730"/>
                <a:gd name="connsiteY8" fmla="*/ 812572 h 812572"/>
                <a:gd name="connsiteX9" fmla="*/ 0 w 593730"/>
                <a:gd name="connsiteY9" fmla="*/ 711148 h 812572"/>
                <a:gd name="connsiteX10" fmla="*/ 47349 w 593730"/>
                <a:gd name="connsiteY10" fmla="*/ 111959 h 812572"/>
                <a:gd name="connsiteX11" fmla="*/ 145340 w 593730"/>
                <a:gd name="connsiteY11" fmla="*/ 0 h 812572"/>
                <a:gd name="connsiteX12" fmla="*/ 279492 w 593730"/>
                <a:gd name="connsiteY12" fmla="*/ 90259 h 812572"/>
                <a:gd name="connsiteX13" fmla="*/ 448390 w 593730"/>
                <a:gd name="connsiteY13" fmla="*/ 0 h 812572"/>
                <a:gd name="connsiteX14" fmla="*/ 564765 w 593730"/>
                <a:gd name="connsiteY14" fmla="*/ 111959 h 812572"/>
                <a:gd name="connsiteX15" fmla="*/ 593730 w 593730"/>
                <a:gd name="connsiteY15" fmla="*/ 711148 h 812572"/>
                <a:gd name="connsiteX16" fmla="*/ 494773 w 593730"/>
                <a:gd name="connsiteY16" fmla="*/ 812572 h 812572"/>
                <a:gd name="connsiteX0" fmla="*/ 494773 w 593730"/>
                <a:gd name="connsiteY0" fmla="*/ 812572 h 812572"/>
                <a:gd name="connsiteX1" fmla="*/ 439464 w 593730"/>
                <a:gd name="connsiteY1" fmla="*/ 812572 h 812572"/>
                <a:gd name="connsiteX2" fmla="*/ 433174 w 593730"/>
                <a:gd name="connsiteY2" fmla="*/ 812572 h 812572"/>
                <a:gd name="connsiteX3" fmla="*/ 433212 w 593730"/>
                <a:gd name="connsiteY3" fmla="*/ 811952 h 812572"/>
                <a:gd name="connsiteX4" fmla="*/ 296865 w 593730"/>
                <a:gd name="connsiteY4" fmla="*/ 364294 h 812572"/>
                <a:gd name="connsiteX5" fmla="*/ 160518 w 593730"/>
                <a:gd name="connsiteY5" fmla="*/ 811952 h 812572"/>
                <a:gd name="connsiteX6" fmla="*/ 160556 w 593730"/>
                <a:gd name="connsiteY6" fmla="*/ 812572 h 812572"/>
                <a:gd name="connsiteX7" fmla="*/ 147152 w 593730"/>
                <a:gd name="connsiteY7" fmla="*/ 812572 h 812572"/>
                <a:gd name="connsiteX8" fmla="*/ 98957 w 593730"/>
                <a:gd name="connsiteY8" fmla="*/ 812572 h 812572"/>
                <a:gd name="connsiteX9" fmla="*/ 0 w 593730"/>
                <a:gd name="connsiteY9" fmla="*/ 711148 h 812572"/>
                <a:gd name="connsiteX10" fmla="*/ 47349 w 593730"/>
                <a:gd name="connsiteY10" fmla="*/ 111959 h 812572"/>
                <a:gd name="connsiteX11" fmla="*/ 145340 w 593730"/>
                <a:gd name="connsiteY11" fmla="*/ 0 h 812572"/>
                <a:gd name="connsiteX12" fmla="*/ 298542 w 593730"/>
                <a:gd name="connsiteY12" fmla="*/ 59302 h 812572"/>
                <a:gd name="connsiteX13" fmla="*/ 448390 w 593730"/>
                <a:gd name="connsiteY13" fmla="*/ 0 h 812572"/>
                <a:gd name="connsiteX14" fmla="*/ 564765 w 593730"/>
                <a:gd name="connsiteY14" fmla="*/ 111959 h 812572"/>
                <a:gd name="connsiteX15" fmla="*/ 593730 w 593730"/>
                <a:gd name="connsiteY15" fmla="*/ 711148 h 812572"/>
                <a:gd name="connsiteX16" fmla="*/ 494773 w 593730"/>
                <a:gd name="connsiteY16" fmla="*/ 812572 h 8125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593730" h="812572">
                  <a:moveTo>
                    <a:pt x="494773" y="812572"/>
                  </a:moveTo>
                  <a:lnTo>
                    <a:pt x="439464" y="812572"/>
                  </a:lnTo>
                  <a:lnTo>
                    <a:pt x="433174" y="812572"/>
                  </a:lnTo>
                  <a:cubicBezTo>
                    <a:pt x="433187" y="812365"/>
                    <a:pt x="433199" y="812159"/>
                    <a:pt x="433212" y="811952"/>
                  </a:cubicBezTo>
                  <a:cubicBezTo>
                    <a:pt x="433212" y="564717"/>
                    <a:pt x="312783" y="364294"/>
                    <a:pt x="296865" y="364294"/>
                  </a:cubicBezTo>
                  <a:cubicBezTo>
                    <a:pt x="280946" y="364294"/>
                    <a:pt x="160518" y="564717"/>
                    <a:pt x="160518" y="811952"/>
                  </a:cubicBezTo>
                  <a:cubicBezTo>
                    <a:pt x="160531" y="812159"/>
                    <a:pt x="160543" y="812365"/>
                    <a:pt x="160556" y="812572"/>
                  </a:cubicBezTo>
                  <a:lnTo>
                    <a:pt x="147152" y="812572"/>
                  </a:lnTo>
                  <a:lnTo>
                    <a:pt x="98957" y="812572"/>
                  </a:lnTo>
                  <a:cubicBezTo>
                    <a:pt x="44305" y="812572"/>
                    <a:pt x="0" y="767162"/>
                    <a:pt x="0" y="711148"/>
                  </a:cubicBezTo>
                  <a:lnTo>
                    <a:pt x="47349" y="111959"/>
                  </a:lnTo>
                  <a:lnTo>
                    <a:pt x="145340" y="0"/>
                  </a:lnTo>
                  <a:lnTo>
                    <a:pt x="298542" y="59302"/>
                  </a:lnTo>
                  <a:lnTo>
                    <a:pt x="448390" y="0"/>
                  </a:lnTo>
                  <a:lnTo>
                    <a:pt x="564765" y="111959"/>
                  </a:lnTo>
                  <a:lnTo>
                    <a:pt x="593730" y="711148"/>
                  </a:lnTo>
                  <a:cubicBezTo>
                    <a:pt x="593730" y="767162"/>
                    <a:pt x="549425" y="812572"/>
                    <a:pt x="494773" y="812572"/>
                  </a:cubicBezTo>
                  <a:close/>
                </a:path>
              </a:pathLst>
            </a:custGeom>
            <a:pattFill prst="dkVert">
              <a:fgClr>
                <a:srgbClr val="E7E6E6">
                  <a:lumMod val="50000"/>
                </a:srgbClr>
              </a:fgClr>
              <a:bgClr>
                <a:sysClr val="windowText" lastClr="000000">
                  <a:lumMod val="65000"/>
                  <a:lumOff val="35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47" name="円/楕円 246"/>
            <p:cNvSpPr/>
            <p:nvPr/>
          </p:nvSpPr>
          <p:spPr>
            <a:xfrm>
              <a:off x="6765557" y="4613266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48" name="円/楕円 247"/>
            <p:cNvSpPr/>
            <p:nvPr/>
          </p:nvSpPr>
          <p:spPr>
            <a:xfrm>
              <a:off x="6765557" y="4753760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49" name="フリーフォーム 248"/>
            <p:cNvSpPr/>
            <p:nvPr/>
          </p:nvSpPr>
          <p:spPr>
            <a:xfrm>
              <a:off x="6543007" y="5980211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25400 w 238328"/>
                <a:gd name="connsiteY3" fmla="*/ 142875 h 142875"/>
                <a:gd name="connsiteX4" fmla="*/ 0 w 238328"/>
                <a:gd name="connsiteY4" fmla="*/ 117475 h 142875"/>
                <a:gd name="connsiteX5" fmla="*/ 0 w 238328"/>
                <a:gd name="connsiteY5" fmla="*/ 71438 h 142875"/>
                <a:gd name="connsiteX6" fmla="*/ 71438 w 238328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50" name="フリーフォーム 249"/>
            <p:cNvSpPr/>
            <p:nvPr/>
          </p:nvSpPr>
          <p:spPr>
            <a:xfrm>
              <a:off x="6781336" y="5980211"/>
              <a:ext cx="238329" cy="142875"/>
            </a:xfrm>
            <a:custGeom>
              <a:avLst/>
              <a:gdLst>
                <a:gd name="connsiteX0" fmla="*/ 0 w 238329"/>
                <a:gd name="connsiteY0" fmla="*/ 0 h 142875"/>
                <a:gd name="connsiteX1" fmla="*/ 166891 w 238329"/>
                <a:gd name="connsiteY1" fmla="*/ 0 h 142875"/>
                <a:gd name="connsiteX2" fmla="*/ 238329 w 238329"/>
                <a:gd name="connsiteY2" fmla="*/ 71438 h 142875"/>
                <a:gd name="connsiteX3" fmla="*/ 238328 w 238329"/>
                <a:gd name="connsiteY3" fmla="*/ 117475 h 142875"/>
                <a:gd name="connsiteX4" fmla="*/ 212928 w 238329"/>
                <a:gd name="connsiteY4" fmla="*/ 142875 h 142875"/>
                <a:gd name="connsiteX5" fmla="*/ 0 w 238329"/>
                <a:gd name="connsiteY5" fmla="*/ 142875 h 142875"/>
                <a:gd name="connsiteX6" fmla="*/ 0 w 238329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9" h="142875">
                  <a:moveTo>
                    <a:pt x="0" y="0"/>
                  </a:moveTo>
                  <a:lnTo>
                    <a:pt x="166891" y="0"/>
                  </a:lnTo>
                  <a:cubicBezTo>
                    <a:pt x="206345" y="0"/>
                    <a:pt x="238329" y="31984"/>
                    <a:pt x="238329" y="71438"/>
                  </a:cubicBezTo>
                  <a:cubicBezTo>
                    <a:pt x="238329" y="86784"/>
                    <a:pt x="238328" y="102129"/>
                    <a:pt x="238328" y="117475"/>
                  </a:cubicBezTo>
                  <a:cubicBezTo>
                    <a:pt x="238328" y="131503"/>
                    <a:pt x="226956" y="142875"/>
                    <a:pt x="212928" y="142875"/>
                  </a:cubicBezTo>
                  <a:lnTo>
                    <a:pt x="0" y="142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51" name="角丸四角形 250"/>
            <p:cNvSpPr/>
            <p:nvPr/>
          </p:nvSpPr>
          <p:spPr>
            <a:xfrm>
              <a:off x="6654488" y="37320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52" name="角丸四角形 251"/>
            <p:cNvSpPr/>
            <p:nvPr/>
          </p:nvSpPr>
          <p:spPr>
            <a:xfrm>
              <a:off x="6852804" y="37320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253" name="グループ化 252"/>
            <p:cNvGrpSpPr/>
            <p:nvPr/>
          </p:nvGrpSpPr>
          <p:grpSpPr>
            <a:xfrm>
              <a:off x="6612223" y="3828757"/>
              <a:ext cx="413395" cy="285188"/>
              <a:chOff x="1268590" y="2659816"/>
              <a:chExt cx="966689" cy="666887"/>
            </a:xfrm>
          </p:grpSpPr>
          <p:sp>
            <p:nvSpPr>
              <p:cNvPr id="257" name="フリーフォーム 256"/>
              <p:cNvSpPr/>
              <p:nvPr/>
            </p:nvSpPr>
            <p:spPr>
              <a:xfrm rot="4228697">
                <a:off x="1323998" y="2604408"/>
                <a:ext cx="533542" cy="64435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58" name="フリーフォーム 257"/>
              <p:cNvSpPr/>
              <p:nvPr/>
            </p:nvSpPr>
            <p:spPr>
              <a:xfrm rot="17371303" flipH="1">
                <a:off x="1494436" y="2585860"/>
                <a:ext cx="641966" cy="839720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54" name="グループ化 253"/>
            <p:cNvGrpSpPr/>
            <p:nvPr/>
          </p:nvGrpSpPr>
          <p:grpSpPr>
            <a:xfrm>
              <a:off x="6460082" y="4003286"/>
              <a:ext cx="656750" cy="566387"/>
              <a:chOff x="1462914" y="4003286"/>
              <a:chExt cx="656750" cy="566387"/>
            </a:xfrm>
          </p:grpSpPr>
          <p:sp>
            <p:nvSpPr>
              <p:cNvPr id="255" name="片側の 2 つの角を丸めた四角形 254"/>
              <p:cNvSpPr/>
              <p:nvPr/>
            </p:nvSpPr>
            <p:spPr>
              <a:xfrm rot="9000000">
                <a:off x="1981959" y="4003286"/>
                <a:ext cx="137705" cy="56638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00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56" name="片側の 2 つの角を丸めた四角形 255"/>
              <p:cNvSpPr/>
              <p:nvPr/>
            </p:nvSpPr>
            <p:spPr>
              <a:xfrm rot="12600000">
                <a:off x="1462914" y="4003286"/>
                <a:ext cx="137705" cy="56638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00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259" name="グループ化 258"/>
          <p:cNvGrpSpPr/>
          <p:nvPr/>
        </p:nvGrpSpPr>
        <p:grpSpPr>
          <a:xfrm>
            <a:off x="8519018" y="2753855"/>
            <a:ext cx="402693" cy="1598418"/>
            <a:chOff x="8385129" y="3516238"/>
            <a:chExt cx="656750" cy="2606848"/>
          </a:xfrm>
        </p:grpSpPr>
        <p:sp>
          <p:nvSpPr>
            <p:cNvPr id="260" name="涙形 259"/>
            <p:cNvSpPr/>
            <p:nvPr/>
          </p:nvSpPr>
          <p:spPr>
            <a:xfrm rot="15300000">
              <a:off x="8485013" y="3516238"/>
              <a:ext cx="456659" cy="456659"/>
            </a:xfrm>
            <a:prstGeom prst="teardrop">
              <a:avLst>
                <a:gd name="adj" fmla="val 110578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61" name="円/楕円 260"/>
            <p:cNvSpPr/>
            <p:nvPr/>
          </p:nvSpPr>
          <p:spPr>
            <a:xfrm rot="900000" flipH="1">
              <a:off x="8887605" y="3757886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62" name="円/楕円 261"/>
            <p:cNvSpPr/>
            <p:nvPr/>
          </p:nvSpPr>
          <p:spPr>
            <a:xfrm rot="20700000">
              <a:off x="8463166" y="3757887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63" name="台形 262"/>
            <p:cNvSpPr/>
            <p:nvPr/>
          </p:nvSpPr>
          <p:spPr>
            <a:xfrm>
              <a:off x="8625025" y="3957744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64" name="台形 263"/>
            <p:cNvSpPr/>
            <p:nvPr/>
          </p:nvSpPr>
          <p:spPr>
            <a:xfrm rot="10800000">
              <a:off x="8550332" y="4097910"/>
              <a:ext cx="336120" cy="585742"/>
            </a:xfrm>
            <a:prstGeom prst="trapezoid">
              <a:avLst>
                <a:gd name="adj" fmla="val 37044"/>
              </a:avLst>
            </a:prstGeom>
            <a:solidFill>
              <a:sysClr val="windowText" lastClr="000000">
                <a:lumMod val="50000"/>
                <a:lumOff val="50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65" name="フリーフォーム 264"/>
            <p:cNvSpPr/>
            <p:nvPr/>
          </p:nvSpPr>
          <p:spPr>
            <a:xfrm>
              <a:off x="8453102" y="4972049"/>
              <a:ext cx="259233" cy="1040131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" lastClr="FFFFFF">
                  <a:lumMod val="6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66" name="フリーフォーム 265"/>
            <p:cNvSpPr/>
            <p:nvPr/>
          </p:nvSpPr>
          <p:spPr>
            <a:xfrm>
              <a:off x="8712335" y="4972049"/>
              <a:ext cx="259235" cy="1040131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" lastClr="FFFFFF">
                  <a:lumMod val="6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67" name="円/楕円 266"/>
            <p:cNvSpPr/>
            <p:nvPr/>
          </p:nvSpPr>
          <p:spPr>
            <a:xfrm>
              <a:off x="8508200" y="3551873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68" name="フリーフォーム 267"/>
            <p:cNvSpPr/>
            <p:nvPr/>
          </p:nvSpPr>
          <p:spPr>
            <a:xfrm>
              <a:off x="8421526" y="4097337"/>
              <a:ext cx="593730" cy="992180"/>
            </a:xfrm>
            <a:custGeom>
              <a:avLst/>
              <a:gdLst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525283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377646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93730" h="992180">
                  <a:moveTo>
                    <a:pt x="98957" y="0"/>
                  </a:moveTo>
                  <a:lnTo>
                    <a:pt x="154266" y="0"/>
                  </a:lnTo>
                  <a:lnTo>
                    <a:pt x="300422" y="377646"/>
                  </a:ln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523860" y="638690"/>
                  </a:lnTo>
                  <a:lnTo>
                    <a:pt x="589909" y="948532"/>
                  </a:lnTo>
                  <a:lnTo>
                    <a:pt x="323658" y="992180"/>
                  </a:lnTo>
                  <a:lnTo>
                    <a:pt x="289987" y="940147"/>
                  </a:lnTo>
                  <a:lnTo>
                    <a:pt x="257635" y="990141"/>
                  </a:lnTo>
                  <a:lnTo>
                    <a:pt x="3820" y="948532"/>
                  </a:lnTo>
                  <a:lnTo>
                    <a:pt x="69871" y="638688"/>
                  </a:lnTo>
                  <a:lnTo>
                    <a:pt x="0" y="101424"/>
                  </a:ln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solidFill>
              <a:srgbClr val="70AD47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69" name="フリーフォーム 268"/>
            <p:cNvSpPr/>
            <p:nvPr/>
          </p:nvSpPr>
          <p:spPr>
            <a:xfrm rot="10800000">
              <a:off x="8550332" y="4097336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ysClr val="windowText" lastClr="000000">
                <a:lumMod val="50000"/>
                <a:lumOff val="50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70" name="フリーフォーム 269"/>
            <p:cNvSpPr/>
            <p:nvPr/>
          </p:nvSpPr>
          <p:spPr>
            <a:xfrm flipH="1">
              <a:off x="8503246" y="4081463"/>
              <a:ext cx="430289" cy="410034"/>
            </a:xfrm>
            <a:custGeom>
              <a:avLst/>
              <a:gdLst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235744 w 430289"/>
                <a:gd name="connsiteY10" fmla="*/ 614363 h 614363"/>
                <a:gd name="connsiteX11" fmla="*/ 224119 w 430289"/>
                <a:gd name="connsiteY11" fmla="*/ 565193 h 614363"/>
                <a:gd name="connsiteX12" fmla="*/ 392188 w 430289"/>
                <a:gd name="connsiteY12" fmla="*/ 285751 h 614363"/>
                <a:gd name="connsiteX13" fmla="*/ 358851 w 430289"/>
                <a:gd name="connsiteY13" fmla="*/ 230982 h 614363"/>
                <a:gd name="connsiteX14" fmla="*/ 430289 w 430289"/>
                <a:gd name="connsiteY14" fmla="*/ 214314 h 614363"/>
                <a:gd name="connsiteX15" fmla="*/ 380283 w 430289"/>
                <a:gd name="connsiteY15" fmla="*/ 14289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224119 w 430289"/>
                <a:gd name="connsiteY10" fmla="*/ 565193 h 614363"/>
                <a:gd name="connsiteX11" fmla="*/ 392188 w 430289"/>
                <a:gd name="connsiteY11" fmla="*/ 285751 h 614363"/>
                <a:gd name="connsiteX12" fmla="*/ 358851 w 430289"/>
                <a:gd name="connsiteY12" fmla="*/ 230982 h 614363"/>
                <a:gd name="connsiteX13" fmla="*/ 430289 w 430289"/>
                <a:gd name="connsiteY13" fmla="*/ 214314 h 614363"/>
                <a:gd name="connsiteX14" fmla="*/ 380283 w 430289"/>
                <a:gd name="connsiteY14" fmla="*/ 14289 h 614363"/>
                <a:gd name="connsiteX15" fmla="*/ 339802 w 430289"/>
                <a:gd name="connsiteY15" fmla="*/ 0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392188 w 430289"/>
                <a:gd name="connsiteY10" fmla="*/ 285751 h 614363"/>
                <a:gd name="connsiteX11" fmla="*/ 358851 w 430289"/>
                <a:gd name="connsiteY11" fmla="*/ 230982 h 614363"/>
                <a:gd name="connsiteX12" fmla="*/ 430289 w 430289"/>
                <a:gd name="connsiteY12" fmla="*/ 214314 h 614363"/>
                <a:gd name="connsiteX13" fmla="*/ 380283 w 430289"/>
                <a:gd name="connsiteY13" fmla="*/ 14289 h 614363"/>
                <a:gd name="connsiteX14" fmla="*/ 339802 w 430289"/>
                <a:gd name="connsiteY14" fmla="*/ 0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194545 w 430289"/>
                <a:gd name="connsiteY7" fmla="*/ 614363 h 614363"/>
                <a:gd name="connsiteX8" fmla="*/ 215145 w 430289"/>
                <a:gd name="connsiteY8" fmla="*/ 580113 h 614363"/>
                <a:gd name="connsiteX9" fmla="*/ 392188 w 430289"/>
                <a:gd name="connsiteY9" fmla="*/ 285751 h 614363"/>
                <a:gd name="connsiteX10" fmla="*/ 358851 w 430289"/>
                <a:gd name="connsiteY10" fmla="*/ 230982 h 614363"/>
                <a:gd name="connsiteX11" fmla="*/ 430289 w 430289"/>
                <a:gd name="connsiteY11" fmla="*/ 214314 h 614363"/>
                <a:gd name="connsiteX12" fmla="*/ 380283 w 430289"/>
                <a:gd name="connsiteY12" fmla="*/ 14289 h 614363"/>
                <a:gd name="connsiteX13" fmla="*/ 339802 w 430289"/>
                <a:gd name="connsiteY13" fmla="*/ 0 h 614363"/>
                <a:gd name="connsiteX0" fmla="*/ 339802 w 430289"/>
                <a:gd name="connsiteY0" fmla="*/ 0 h 580113"/>
                <a:gd name="connsiteX1" fmla="*/ 215145 w 430289"/>
                <a:gd name="connsiteY1" fmla="*/ 527238 h 580113"/>
                <a:gd name="connsiteX2" fmla="*/ 90487 w 430289"/>
                <a:gd name="connsiteY2" fmla="*/ 0 h 580113"/>
                <a:gd name="connsiteX3" fmla="*/ 50006 w 430289"/>
                <a:gd name="connsiteY3" fmla="*/ 14289 h 580113"/>
                <a:gd name="connsiteX4" fmla="*/ 0 w 430289"/>
                <a:gd name="connsiteY4" fmla="*/ 214314 h 580113"/>
                <a:gd name="connsiteX5" fmla="*/ 71438 w 430289"/>
                <a:gd name="connsiteY5" fmla="*/ 230982 h 580113"/>
                <a:gd name="connsiteX6" fmla="*/ 38101 w 430289"/>
                <a:gd name="connsiteY6" fmla="*/ 285751 h 580113"/>
                <a:gd name="connsiteX7" fmla="*/ 215145 w 430289"/>
                <a:gd name="connsiteY7" fmla="*/ 580113 h 580113"/>
                <a:gd name="connsiteX8" fmla="*/ 392188 w 430289"/>
                <a:gd name="connsiteY8" fmla="*/ 285751 h 580113"/>
                <a:gd name="connsiteX9" fmla="*/ 358851 w 430289"/>
                <a:gd name="connsiteY9" fmla="*/ 230982 h 580113"/>
                <a:gd name="connsiteX10" fmla="*/ 430289 w 430289"/>
                <a:gd name="connsiteY10" fmla="*/ 214314 h 580113"/>
                <a:gd name="connsiteX11" fmla="*/ 380283 w 430289"/>
                <a:gd name="connsiteY11" fmla="*/ 14289 h 580113"/>
                <a:gd name="connsiteX12" fmla="*/ 339802 w 430289"/>
                <a:gd name="connsiteY12" fmla="*/ 0 h 5801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30289" h="580113">
                  <a:moveTo>
                    <a:pt x="339802" y="0"/>
                  </a:moveTo>
                  <a:lnTo>
                    <a:pt x="215145" y="527238"/>
                  </a:lnTo>
                  <a:lnTo>
                    <a:pt x="90487" y="0"/>
                  </a:lnTo>
                  <a:lnTo>
                    <a:pt x="50006" y="14289"/>
                  </a:lnTo>
                  <a:lnTo>
                    <a:pt x="0" y="214314"/>
                  </a:lnTo>
                  <a:lnTo>
                    <a:pt x="71438" y="230982"/>
                  </a:lnTo>
                  <a:lnTo>
                    <a:pt x="38101" y="285751"/>
                  </a:lnTo>
                  <a:lnTo>
                    <a:pt x="215145" y="580113"/>
                  </a:lnTo>
                  <a:lnTo>
                    <a:pt x="392188" y="285751"/>
                  </a:lnTo>
                  <a:lnTo>
                    <a:pt x="358851" y="230982"/>
                  </a:lnTo>
                  <a:lnTo>
                    <a:pt x="430289" y="214314"/>
                  </a:lnTo>
                  <a:lnTo>
                    <a:pt x="380283" y="14289"/>
                  </a:lnTo>
                  <a:lnTo>
                    <a:pt x="339802" y="0"/>
                  </a:lnTo>
                  <a:close/>
                </a:path>
              </a:pathLst>
            </a:custGeom>
            <a:solidFill>
              <a:srgbClr val="70AD47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71" name="円/楕円 270"/>
            <p:cNvSpPr/>
            <p:nvPr/>
          </p:nvSpPr>
          <p:spPr>
            <a:xfrm>
              <a:off x="8691036" y="4790846"/>
              <a:ext cx="45719" cy="45719"/>
            </a:xfrm>
            <a:prstGeom prst="ellipse">
              <a:avLst/>
            </a:prstGeom>
            <a:solidFill>
              <a:srgbClr val="FFFF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72" name="円/楕円 271"/>
            <p:cNvSpPr/>
            <p:nvPr/>
          </p:nvSpPr>
          <p:spPr>
            <a:xfrm>
              <a:off x="8691036" y="4664640"/>
              <a:ext cx="45719" cy="45719"/>
            </a:xfrm>
            <a:prstGeom prst="ellipse">
              <a:avLst/>
            </a:prstGeom>
            <a:solidFill>
              <a:srgbClr val="FFFF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73" name="フリーフォーム 272"/>
            <p:cNvSpPr/>
            <p:nvPr/>
          </p:nvSpPr>
          <p:spPr>
            <a:xfrm>
              <a:off x="8474007" y="5980211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25400 w 238328"/>
                <a:gd name="connsiteY3" fmla="*/ 142875 h 142875"/>
                <a:gd name="connsiteX4" fmla="*/ 0 w 238328"/>
                <a:gd name="connsiteY4" fmla="*/ 117475 h 142875"/>
                <a:gd name="connsiteX5" fmla="*/ 0 w 238328"/>
                <a:gd name="connsiteY5" fmla="*/ 71438 h 142875"/>
                <a:gd name="connsiteX6" fmla="*/ 71438 w 238328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E7E6E6">
                <a:lumMod val="1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74" name="フリーフォーム 273"/>
            <p:cNvSpPr/>
            <p:nvPr/>
          </p:nvSpPr>
          <p:spPr>
            <a:xfrm>
              <a:off x="8712336" y="5980211"/>
              <a:ext cx="238329" cy="142875"/>
            </a:xfrm>
            <a:custGeom>
              <a:avLst/>
              <a:gdLst>
                <a:gd name="connsiteX0" fmla="*/ 0 w 238329"/>
                <a:gd name="connsiteY0" fmla="*/ 0 h 142875"/>
                <a:gd name="connsiteX1" fmla="*/ 166891 w 238329"/>
                <a:gd name="connsiteY1" fmla="*/ 0 h 142875"/>
                <a:gd name="connsiteX2" fmla="*/ 238329 w 238329"/>
                <a:gd name="connsiteY2" fmla="*/ 71438 h 142875"/>
                <a:gd name="connsiteX3" fmla="*/ 238328 w 238329"/>
                <a:gd name="connsiteY3" fmla="*/ 117475 h 142875"/>
                <a:gd name="connsiteX4" fmla="*/ 212928 w 238329"/>
                <a:gd name="connsiteY4" fmla="*/ 142875 h 142875"/>
                <a:gd name="connsiteX5" fmla="*/ 0 w 238329"/>
                <a:gd name="connsiteY5" fmla="*/ 142875 h 142875"/>
                <a:gd name="connsiteX6" fmla="*/ 0 w 238329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9" h="142875">
                  <a:moveTo>
                    <a:pt x="0" y="0"/>
                  </a:moveTo>
                  <a:lnTo>
                    <a:pt x="166891" y="0"/>
                  </a:lnTo>
                  <a:cubicBezTo>
                    <a:pt x="206345" y="0"/>
                    <a:pt x="238329" y="31984"/>
                    <a:pt x="238329" y="71438"/>
                  </a:cubicBezTo>
                  <a:cubicBezTo>
                    <a:pt x="238329" y="86784"/>
                    <a:pt x="238328" y="102129"/>
                    <a:pt x="238328" y="117475"/>
                  </a:cubicBezTo>
                  <a:cubicBezTo>
                    <a:pt x="238328" y="131503"/>
                    <a:pt x="226956" y="142875"/>
                    <a:pt x="212928" y="142875"/>
                  </a:cubicBezTo>
                  <a:lnTo>
                    <a:pt x="0" y="142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7E6E6">
                <a:lumMod val="1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75" name="角丸四角形 274"/>
            <p:cNvSpPr/>
            <p:nvPr/>
          </p:nvSpPr>
          <p:spPr>
            <a:xfrm>
              <a:off x="8588664" y="37320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76" name="角丸四角形 275"/>
            <p:cNvSpPr/>
            <p:nvPr/>
          </p:nvSpPr>
          <p:spPr>
            <a:xfrm>
              <a:off x="8786980" y="37320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277" name="グループ化 276"/>
            <p:cNvGrpSpPr/>
            <p:nvPr/>
          </p:nvGrpSpPr>
          <p:grpSpPr>
            <a:xfrm>
              <a:off x="8537270" y="3828757"/>
              <a:ext cx="413395" cy="285188"/>
              <a:chOff x="1268590" y="2659816"/>
              <a:chExt cx="966689" cy="666887"/>
            </a:xfrm>
          </p:grpSpPr>
          <p:sp>
            <p:nvSpPr>
              <p:cNvPr id="281" name="フリーフォーム 280"/>
              <p:cNvSpPr/>
              <p:nvPr/>
            </p:nvSpPr>
            <p:spPr>
              <a:xfrm rot="4228697">
                <a:off x="1323998" y="2604408"/>
                <a:ext cx="533542" cy="64435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82" name="フリーフォーム 281"/>
              <p:cNvSpPr/>
              <p:nvPr/>
            </p:nvSpPr>
            <p:spPr>
              <a:xfrm rot="17371303" flipH="1">
                <a:off x="1494436" y="2585860"/>
                <a:ext cx="641966" cy="839720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78" name="グループ化 277"/>
            <p:cNvGrpSpPr/>
            <p:nvPr/>
          </p:nvGrpSpPr>
          <p:grpSpPr>
            <a:xfrm>
              <a:off x="8385129" y="4003286"/>
              <a:ext cx="656750" cy="566387"/>
              <a:chOff x="1462914" y="4003286"/>
              <a:chExt cx="656750" cy="566387"/>
            </a:xfrm>
          </p:grpSpPr>
          <p:sp>
            <p:nvSpPr>
              <p:cNvPr id="279" name="片側の 2 つの角を丸めた四角形 278"/>
              <p:cNvSpPr/>
              <p:nvPr/>
            </p:nvSpPr>
            <p:spPr>
              <a:xfrm rot="9000000">
                <a:off x="1981959" y="4003286"/>
                <a:ext cx="137705" cy="56638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80" name="片側の 2 つの角を丸めた四角形 279"/>
              <p:cNvSpPr/>
              <p:nvPr/>
            </p:nvSpPr>
            <p:spPr>
              <a:xfrm rot="12600000">
                <a:off x="1462914" y="4003286"/>
                <a:ext cx="137705" cy="56638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283" name="グループ化 282"/>
          <p:cNvGrpSpPr/>
          <p:nvPr/>
        </p:nvGrpSpPr>
        <p:grpSpPr>
          <a:xfrm>
            <a:off x="914471" y="4720467"/>
            <a:ext cx="646294" cy="1598873"/>
            <a:chOff x="1272774" y="3515496"/>
            <a:chExt cx="1054035" cy="2607590"/>
          </a:xfrm>
        </p:grpSpPr>
        <p:sp>
          <p:nvSpPr>
            <p:cNvPr id="284" name="円/楕円 283"/>
            <p:cNvSpPr/>
            <p:nvPr/>
          </p:nvSpPr>
          <p:spPr>
            <a:xfrm rot="1800000" flipH="1">
              <a:off x="1754521" y="3558858"/>
              <a:ext cx="289242" cy="293907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85" name="円/楕円 284"/>
            <p:cNvSpPr/>
            <p:nvPr/>
          </p:nvSpPr>
          <p:spPr>
            <a:xfrm rot="19800000">
              <a:off x="1540088" y="3515496"/>
              <a:ext cx="375259" cy="283418"/>
            </a:xfrm>
            <a:prstGeom prst="ellipse">
              <a:avLst/>
            </a:pr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86" name="円/楕円 285"/>
            <p:cNvSpPr/>
            <p:nvPr/>
          </p:nvSpPr>
          <p:spPr>
            <a:xfrm rot="900000" flipH="1">
              <a:off x="1965230" y="3757886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87" name="円/楕円 286"/>
            <p:cNvSpPr/>
            <p:nvPr/>
          </p:nvSpPr>
          <p:spPr>
            <a:xfrm rot="20700000">
              <a:off x="1540791" y="3757887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88" name="台形 287"/>
            <p:cNvSpPr/>
            <p:nvPr/>
          </p:nvSpPr>
          <p:spPr>
            <a:xfrm>
              <a:off x="1703690" y="3957744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89" name="台形 288"/>
            <p:cNvSpPr/>
            <p:nvPr/>
          </p:nvSpPr>
          <p:spPr>
            <a:xfrm rot="10800000">
              <a:off x="1628997" y="4097910"/>
              <a:ext cx="336120" cy="585742"/>
            </a:xfrm>
            <a:prstGeom prst="trapezoid">
              <a:avLst>
                <a:gd name="adj" fmla="val 37044"/>
              </a:avLst>
            </a:prstGeom>
            <a:solidFill>
              <a:srgbClr val="5B9BD5">
                <a:lumMod val="60000"/>
                <a:lumOff val="4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90" name="台形 289"/>
            <p:cNvSpPr/>
            <p:nvPr/>
          </p:nvSpPr>
          <p:spPr>
            <a:xfrm rot="10800000" flipV="1">
              <a:off x="1752386" y="4171307"/>
              <a:ext cx="89340" cy="451313"/>
            </a:xfrm>
            <a:prstGeom prst="trapezoid">
              <a:avLst/>
            </a:prstGeom>
            <a:pattFill prst="wdUpDiag">
              <a:fgClr>
                <a:srgbClr val="C00000"/>
              </a:fgClr>
              <a:bgClr>
                <a:srgbClr val="002060"/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91" name="フリーフォーム 290"/>
            <p:cNvSpPr/>
            <p:nvPr/>
          </p:nvSpPr>
          <p:spPr>
            <a:xfrm>
              <a:off x="1531767" y="4972049"/>
              <a:ext cx="259233" cy="1040131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92" name="フリーフォーム 291"/>
            <p:cNvSpPr/>
            <p:nvPr/>
          </p:nvSpPr>
          <p:spPr>
            <a:xfrm>
              <a:off x="1791000" y="4972049"/>
              <a:ext cx="259235" cy="1040131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C000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93" name="円/楕円 292"/>
            <p:cNvSpPr/>
            <p:nvPr/>
          </p:nvSpPr>
          <p:spPr>
            <a:xfrm>
              <a:off x="1586865" y="3551873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94" name="フリーフォーム 293"/>
            <p:cNvSpPr/>
            <p:nvPr/>
          </p:nvSpPr>
          <p:spPr>
            <a:xfrm>
              <a:off x="1500191" y="4097337"/>
              <a:ext cx="593730" cy="992180"/>
            </a:xfrm>
            <a:custGeom>
              <a:avLst/>
              <a:gdLst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525283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93730" h="992180">
                  <a:moveTo>
                    <a:pt x="98957" y="0"/>
                  </a:moveTo>
                  <a:lnTo>
                    <a:pt x="154266" y="0"/>
                  </a:lnTo>
                  <a:lnTo>
                    <a:pt x="300422" y="525283"/>
                  </a:ln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523860" y="638690"/>
                  </a:lnTo>
                  <a:lnTo>
                    <a:pt x="589909" y="948532"/>
                  </a:lnTo>
                  <a:lnTo>
                    <a:pt x="323658" y="992180"/>
                  </a:lnTo>
                  <a:lnTo>
                    <a:pt x="289987" y="940147"/>
                  </a:lnTo>
                  <a:lnTo>
                    <a:pt x="257635" y="990141"/>
                  </a:lnTo>
                  <a:lnTo>
                    <a:pt x="3820" y="948532"/>
                  </a:lnTo>
                  <a:lnTo>
                    <a:pt x="69871" y="638688"/>
                  </a:lnTo>
                  <a:lnTo>
                    <a:pt x="0" y="101424"/>
                  </a:ln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solidFill>
              <a:srgbClr val="FFC000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95" name="台形 294"/>
            <p:cNvSpPr/>
            <p:nvPr/>
          </p:nvSpPr>
          <p:spPr>
            <a:xfrm rot="10800000">
              <a:off x="1752386" y="4097334"/>
              <a:ext cx="89340" cy="73973"/>
            </a:xfrm>
            <a:prstGeom prst="trapezoid">
              <a:avLst/>
            </a:prstGeom>
            <a:pattFill prst="wdUpDiag">
              <a:fgClr>
                <a:srgbClr val="C00000"/>
              </a:fgClr>
              <a:bgClr>
                <a:srgbClr val="002060"/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96" name="フリーフォーム 295"/>
            <p:cNvSpPr/>
            <p:nvPr/>
          </p:nvSpPr>
          <p:spPr>
            <a:xfrm rot="10800000">
              <a:off x="1628997" y="4097336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rgbClr val="5B9BD5">
                <a:lumMod val="60000"/>
                <a:lumOff val="4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97" name="フリーフォーム 296"/>
            <p:cNvSpPr/>
            <p:nvPr/>
          </p:nvSpPr>
          <p:spPr>
            <a:xfrm flipH="1">
              <a:off x="1581912" y="4081462"/>
              <a:ext cx="430289" cy="580113"/>
            </a:xfrm>
            <a:custGeom>
              <a:avLst/>
              <a:gdLst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235744 w 430289"/>
                <a:gd name="connsiteY10" fmla="*/ 614363 h 614363"/>
                <a:gd name="connsiteX11" fmla="*/ 224119 w 430289"/>
                <a:gd name="connsiteY11" fmla="*/ 565193 h 614363"/>
                <a:gd name="connsiteX12" fmla="*/ 392188 w 430289"/>
                <a:gd name="connsiteY12" fmla="*/ 285751 h 614363"/>
                <a:gd name="connsiteX13" fmla="*/ 358851 w 430289"/>
                <a:gd name="connsiteY13" fmla="*/ 230982 h 614363"/>
                <a:gd name="connsiteX14" fmla="*/ 430289 w 430289"/>
                <a:gd name="connsiteY14" fmla="*/ 214314 h 614363"/>
                <a:gd name="connsiteX15" fmla="*/ 380283 w 430289"/>
                <a:gd name="connsiteY15" fmla="*/ 14289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224119 w 430289"/>
                <a:gd name="connsiteY10" fmla="*/ 565193 h 614363"/>
                <a:gd name="connsiteX11" fmla="*/ 392188 w 430289"/>
                <a:gd name="connsiteY11" fmla="*/ 285751 h 614363"/>
                <a:gd name="connsiteX12" fmla="*/ 358851 w 430289"/>
                <a:gd name="connsiteY12" fmla="*/ 230982 h 614363"/>
                <a:gd name="connsiteX13" fmla="*/ 430289 w 430289"/>
                <a:gd name="connsiteY13" fmla="*/ 214314 h 614363"/>
                <a:gd name="connsiteX14" fmla="*/ 380283 w 430289"/>
                <a:gd name="connsiteY14" fmla="*/ 14289 h 614363"/>
                <a:gd name="connsiteX15" fmla="*/ 339802 w 430289"/>
                <a:gd name="connsiteY15" fmla="*/ 0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392188 w 430289"/>
                <a:gd name="connsiteY10" fmla="*/ 285751 h 614363"/>
                <a:gd name="connsiteX11" fmla="*/ 358851 w 430289"/>
                <a:gd name="connsiteY11" fmla="*/ 230982 h 614363"/>
                <a:gd name="connsiteX12" fmla="*/ 430289 w 430289"/>
                <a:gd name="connsiteY12" fmla="*/ 214314 h 614363"/>
                <a:gd name="connsiteX13" fmla="*/ 380283 w 430289"/>
                <a:gd name="connsiteY13" fmla="*/ 14289 h 614363"/>
                <a:gd name="connsiteX14" fmla="*/ 339802 w 430289"/>
                <a:gd name="connsiteY14" fmla="*/ 0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194545 w 430289"/>
                <a:gd name="connsiteY7" fmla="*/ 614363 h 614363"/>
                <a:gd name="connsiteX8" fmla="*/ 215145 w 430289"/>
                <a:gd name="connsiteY8" fmla="*/ 580113 h 614363"/>
                <a:gd name="connsiteX9" fmla="*/ 392188 w 430289"/>
                <a:gd name="connsiteY9" fmla="*/ 285751 h 614363"/>
                <a:gd name="connsiteX10" fmla="*/ 358851 w 430289"/>
                <a:gd name="connsiteY10" fmla="*/ 230982 h 614363"/>
                <a:gd name="connsiteX11" fmla="*/ 430289 w 430289"/>
                <a:gd name="connsiteY11" fmla="*/ 214314 h 614363"/>
                <a:gd name="connsiteX12" fmla="*/ 380283 w 430289"/>
                <a:gd name="connsiteY12" fmla="*/ 14289 h 614363"/>
                <a:gd name="connsiteX13" fmla="*/ 339802 w 430289"/>
                <a:gd name="connsiteY13" fmla="*/ 0 h 614363"/>
                <a:gd name="connsiteX0" fmla="*/ 339802 w 430289"/>
                <a:gd name="connsiteY0" fmla="*/ 0 h 580113"/>
                <a:gd name="connsiteX1" fmla="*/ 215145 w 430289"/>
                <a:gd name="connsiteY1" fmla="*/ 527238 h 580113"/>
                <a:gd name="connsiteX2" fmla="*/ 90487 w 430289"/>
                <a:gd name="connsiteY2" fmla="*/ 0 h 580113"/>
                <a:gd name="connsiteX3" fmla="*/ 50006 w 430289"/>
                <a:gd name="connsiteY3" fmla="*/ 14289 h 580113"/>
                <a:gd name="connsiteX4" fmla="*/ 0 w 430289"/>
                <a:gd name="connsiteY4" fmla="*/ 214314 h 580113"/>
                <a:gd name="connsiteX5" fmla="*/ 71438 w 430289"/>
                <a:gd name="connsiteY5" fmla="*/ 230982 h 580113"/>
                <a:gd name="connsiteX6" fmla="*/ 38101 w 430289"/>
                <a:gd name="connsiteY6" fmla="*/ 285751 h 580113"/>
                <a:gd name="connsiteX7" fmla="*/ 215145 w 430289"/>
                <a:gd name="connsiteY7" fmla="*/ 580113 h 580113"/>
                <a:gd name="connsiteX8" fmla="*/ 392188 w 430289"/>
                <a:gd name="connsiteY8" fmla="*/ 285751 h 580113"/>
                <a:gd name="connsiteX9" fmla="*/ 358851 w 430289"/>
                <a:gd name="connsiteY9" fmla="*/ 230982 h 580113"/>
                <a:gd name="connsiteX10" fmla="*/ 430289 w 430289"/>
                <a:gd name="connsiteY10" fmla="*/ 214314 h 580113"/>
                <a:gd name="connsiteX11" fmla="*/ 380283 w 430289"/>
                <a:gd name="connsiteY11" fmla="*/ 14289 h 580113"/>
                <a:gd name="connsiteX12" fmla="*/ 339802 w 430289"/>
                <a:gd name="connsiteY12" fmla="*/ 0 h 5801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30289" h="580113">
                  <a:moveTo>
                    <a:pt x="339802" y="0"/>
                  </a:moveTo>
                  <a:lnTo>
                    <a:pt x="215145" y="527238"/>
                  </a:lnTo>
                  <a:lnTo>
                    <a:pt x="90487" y="0"/>
                  </a:lnTo>
                  <a:lnTo>
                    <a:pt x="50006" y="14289"/>
                  </a:lnTo>
                  <a:lnTo>
                    <a:pt x="0" y="214314"/>
                  </a:lnTo>
                  <a:lnTo>
                    <a:pt x="71438" y="230982"/>
                  </a:lnTo>
                  <a:lnTo>
                    <a:pt x="38101" y="285751"/>
                  </a:lnTo>
                  <a:lnTo>
                    <a:pt x="215145" y="580113"/>
                  </a:lnTo>
                  <a:lnTo>
                    <a:pt x="392188" y="285751"/>
                  </a:lnTo>
                  <a:lnTo>
                    <a:pt x="358851" y="230982"/>
                  </a:lnTo>
                  <a:lnTo>
                    <a:pt x="430289" y="214314"/>
                  </a:lnTo>
                  <a:lnTo>
                    <a:pt x="380283" y="14289"/>
                  </a:lnTo>
                  <a:lnTo>
                    <a:pt x="339802" y="0"/>
                  </a:lnTo>
                  <a:close/>
                </a:path>
              </a:pathLst>
            </a:custGeom>
            <a:solidFill>
              <a:srgbClr val="FFC000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98" name="円/楕円 297"/>
            <p:cNvSpPr/>
            <p:nvPr/>
          </p:nvSpPr>
          <p:spPr>
            <a:xfrm>
              <a:off x="1769701" y="4735549"/>
              <a:ext cx="45719" cy="45719"/>
            </a:xfrm>
            <a:prstGeom prst="ellipse">
              <a:avLst/>
            </a:prstGeom>
            <a:solidFill>
              <a:srgbClr val="660033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99" name="円/楕円 298"/>
            <p:cNvSpPr/>
            <p:nvPr/>
          </p:nvSpPr>
          <p:spPr>
            <a:xfrm>
              <a:off x="1769701" y="4883187"/>
              <a:ext cx="45719" cy="45719"/>
            </a:xfrm>
            <a:prstGeom prst="ellipse">
              <a:avLst/>
            </a:prstGeom>
            <a:solidFill>
              <a:srgbClr val="660033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00" name="片側の 2 つの角を丸めた四角形 299"/>
            <p:cNvSpPr/>
            <p:nvPr/>
          </p:nvSpPr>
          <p:spPr>
            <a:xfrm rot="9900000">
              <a:off x="1985632" y="4782380"/>
              <a:ext cx="66597" cy="175442"/>
            </a:xfrm>
            <a:prstGeom prst="round2SameRect">
              <a:avLst/>
            </a:prstGeom>
            <a:solidFill>
              <a:srgbClr val="FFC000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01" name="片側の 2 つの角を丸めた四角形 300"/>
            <p:cNvSpPr/>
            <p:nvPr/>
          </p:nvSpPr>
          <p:spPr>
            <a:xfrm rot="11700000" flipH="1">
              <a:off x="1537254" y="4782380"/>
              <a:ext cx="66597" cy="175442"/>
            </a:xfrm>
            <a:prstGeom prst="round2SameRect">
              <a:avLst/>
            </a:prstGeom>
            <a:solidFill>
              <a:srgbClr val="FFC000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02" name="フリーフォーム 301"/>
            <p:cNvSpPr/>
            <p:nvPr/>
          </p:nvSpPr>
          <p:spPr>
            <a:xfrm>
              <a:off x="1552672" y="5980211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25400 w 238328"/>
                <a:gd name="connsiteY3" fmla="*/ 142875 h 142875"/>
                <a:gd name="connsiteX4" fmla="*/ 0 w 238328"/>
                <a:gd name="connsiteY4" fmla="*/ 117475 h 142875"/>
                <a:gd name="connsiteX5" fmla="*/ 0 w 238328"/>
                <a:gd name="connsiteY5" fmla="*/ 71438 h 142875"/>
                <a:gd name="connsiteX6" fmla="*/ 71438 w 238328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E7E6E6">
                <a:lumMod val="2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03" name="フリーフォーム 302"/>
            <p:cNvSpPr/>
            <p:nvPr/>
          </p:nvSpPr>
          <p:spPr>
            <a:xfrm>
              <a:off x="1791001" y="5980211"/>
              <a:ext cx="238329" cy="142875"/>
            </a:xfrm>
            <a:custGeom>
              <a:avLst/>
              <a:gdLst>
                <a:gd name="connsiteX0" fmla="*/ 0 w 238329"/>
                <a:gd name="connsiteY0" fmla="*/ 0 h 142875"/>
                <a:gd name="connsiteX1" fmla="*/ 166891 w 238329"/>
                <a:gd name="connsiteY1" fmla="*/ 0 h 142875"/>
                <a:gd name="connsiteX2" fmla="*/ 238329 w 238329"/>
                <a:gd name="connsiteY2" fmla="*/ 71438 h 142875"/>
                <a:gd name="connsiteX3" fmla="*/ 238328 w 238329"/>
                <a:gd name="connsiteY3" fmla="*/ 117475 h 142875"/>
                <a:gd name="connsiteX4" fmla="*/ 212928 w 238329"/>
                <a:gd name="connsiteY4" fmla="*/ 142875 h 142875"/>
                <a:gd name="connsiteX5" fmla="*/ 0 w 238329"/>
                <a:gd name="connsiteY5" fmla="*/ 142875 h 142875"/>
                <a:gd name="connsiteX6" fmla="*/ 0 w 238329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9" h="142875">
                  <a:moveTo>
                    <a:pt x="0" y="0"/>
                  </a:moveTo>
                  <a:lnTo>
                    <a:pt x="166891" y="0"/>
                  </a:lnTo>
                  <a:cubicBezTo>
                    <a:pt x="206345" y="0"/>
                    <a:pt x="238329" y="31984"/>
                    <a:pt x="238329" y="71438"/>
                  </a:cubicBezTo>
                  <a:cubicBezTo>
                    <a:pt x="238329" y="86784"/>
                    <a:pt x="238328" y="102129"/>
                    <a:pt x="238328" y="117475"/>
                  </a:cubicBezTo>
                  <a:cubicBezTo>
                    <a:pt x="238328" y="131503"/>
                    <a:pt x="226956" y="142875"/>
                    <a:pt x="212928" y="142875"/>
                  </a:cubicBezTo>
                  <a:lnTo>
                    <a:pt x="0" y="142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7E6E6">
                <a:lumMod val="2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04" name="角丸四角形 303"/>
            <p:cNvSpPr/>
            <p:nvPr/>
          </p:nvSpPr>
          <p:spPr>
            <a:xfrm>
              <a:off x="1666289" y="37828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05" name="角丸四角形 304"/>
            <p:cNvSpPr/>
            <p:nvPr/>
          </p:nvSpPr>
          <p:spPr>
            <a:xfrm>
              <a:off x="1864605" y="37828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06" name="フリーフォーム 305"/>
            <p:cNvSpPr/>
            <p:nvPr/>
          </p:nvSpPr>
          <p:spPr>
            <a:xfrm rot="1800000">
              <a:off x="1620550" y="3535516"/>
              <a:ext cx="70673" cy="207918"/>
            </a:xfrm>
            <a:custGeom>
              <a:avLst/>
              <a:gdLst>
                <a:gd name="connsiteX0" fmla="*/ 16353 w 55911"/>
                <a:gd name="connsiteY0" fmla="*/ 19101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0" fmla="*/ 16353 w 55911"/>
                <a:gd name="connsiteY0" fmla="*/ 19101 h 229694"/>
                <a:gd name="connsiteX1" fmla="*/ 27061 w 55911"/>
                <a:gd name="connsiteY1" fmla="*/ 11042 h 229694"/>
                <a:gd name="connsiteX2" fmla="*/ 49438 w 55911"/>
                <a:gd name="connsiteY2" fmla="*/ 0 h 229694"/>
                <a:gd name="connsiteX3" fmla="*/ 35334 w 55911"/>
                <a:gd name="connsiteY3" fmla="*/ 37302 h 229694"/>
                <a:gd name="connsiteX4" fmla="*/ 27955 w 55911"/>
                <a:gd name="connsiteY4" fmla="*/ 106288 h 229694"/>
                <a:gd name="connsiteX5" fmla="*/ 55911 w 55911"/>
                <a:gd name="connsiteY5" fmla="*/ 229694 h 229694"/>
                <a:gd name="connsiteX6" fmla="*/ 0 w 55911"/>
                <a:gd name="connsiteY6" fmla="*/ 106288 h 229694"/>
                <a:gd name="connsiteX7" fmla="*/ 4394 w 55911"/>
                <a:gd name="connsiteY7" fmla="*/ 58253 h 229694"/>
                <a:gd name="connsiteX8" fmla="*/ 16353 w 55911"/>
                <a:gd name="connsiteY8" fmla="*/ 19101 h 229694"/>
                <a:gd name="connsiteX0" fmla="*/ 27061 w 67665"/>
                <a:gd name="connsiteY0" fmla="*/ 11042 h 229694"/>
                <a:gd name="connsiteX1" fmla="*/ 49438 w 67665"/>
                <a:gd name="connsiteY1" fmla="*/ 0 h 229694"/>
                <a:gd name="connsiteX2" fmla="*/ 35334 w 67665"/>
                <a:gd name="connsiteY2" fmla="*/ 37302 h 229694"/>
                <a:gd name="connsiteX3" fmla="*/ 27955 w 67665"/>
                <a:gd name="connsiteY3" fmla="*/ 106288 h 229694"/>
                <a:gd name="connsiteX4" fmla="*/ 55911 w 67665"/>
                <a:gd name="connsiteY4" fmla="*/ 229694 h 229694"/>
                <a:gd name="connsiteX5" fmla="*/ 0 w 67665"/>
                <a:gd name="connsiteY5" fmla="*/ 106288 h 229694"/>
                <a:gd name="connsiteX6" fmla="*/ 4394 w 67665"/>
                <a:gd name="connsiteY6" fmla="*/ 58253 h 229694"/>
                <a:gd name="connsiteX7" fmla="*/ 16353 w 67665"/>
                <a:gd name="connsiteY7" fmla="*/ 19101 h 229694"/>
                <a:gd name="connsiteX8" fmla="*/ 67665 w 67665"/>
                <a:gd name="connsiteY8" fmla="*/ 102482 h 229694"/>
                <a:gd name="connsiteX0" fmla="*/ 27061 w 55911"/>
                <a:gd name="connsiteY0" fmla="*/ 11042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7" fmla="*/ 16353 w 55911"/>
                <a:gd name="connsiteY7" fmla="*/ 19101 h 229694"/>
                <a:gd name="connsiteX0" fmla="*/ 49438 w 55911"/>
                <a:gd name="connsiteY0" fmla="*/ 0 h 229694"/>
                <a:gd name="connsiteX1" fmla="*/ 35334 w 55911"/>
                <a:gd name="connsiteY1" fmla="*/ 37302 h 229694"/>
                <a:gd name="connsiteX2" fmla="*/ 27955 w 55911"/>
                <a:gd name="connsiteY2" fmla="*/ 106288 h 229694"/>
                <a:gd name="connsiteX3" fmla="*/ 55911 w 55911"/>
                <a:gd name="connsiteY3" fmla="*/ 229694 h 229694"/>
                <a:gd name="connsiteX4" fmla="*/ 0 w 55911"/>
                <a:gd name="connsiteY4" fmla="*/ 106288 h 229694"/>
                <a:gd name="connsiteX5" fmla="*/ 4394 w 55911"/>
                <a:gd name="connsiteY5" fmla="*/ 58253 h 229694"/>
                <a:gd name="connsiteX6" fmla="*/ 16353 w 55911"/>
                <a:gd name="connsiteY6" fmla="*/ 19101 h 2296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5911" h="229694">
                  <a:moveTo>
                    <a:pt x="49438" y="0"/>
                  </a:moveTo>
                  <a:lnTo>
                    <a:pt x="35334" y="37302"/>
                  </a:lnTo>
                  <a:cubicBezTo>
                    <a:pt x="30544" y="58443"/>
                    <a:pt x="27955" y="82011"/>
                    <a:pt x="27955" y="106288"/>
                  </a:cubicBezTo>
                  <a:cubicBezTo>
                    <a:pt x="27955" y="154842"/>
                    <a:pt x="38312" y="200562"/>
                    <a:pt x="55911" y="229694"/>
                  </a:cubicBezTo>
                  <a:cubicBezTo>
                    <a:pt x="25032" y="229694"/>
                    <a:pt x="0" y="174443"/>
                    <a:pt x="0" y="106288"/>
                  </a:cubicBezTo>
                  <a:cubicBezTo>
                    <a:pt x="0" y="89249"/>
                    <a:pt x="1565" y="73017"/>
                    <a:pt x="4394" y="58253"/>
                  </a:cubicBezTo>
                  <a:lnTo>
                    <a:pt x="16353" y="19101"/>
                  </a:lnTo>
                </a:path>
              </a:pathLst>
            </a:cu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07" name="フリーフォーム 306"/>
            <p:cNvSpPr/>
            <p:nvPr/>
          </p:nvSpPr>
          <p:spPr>
            <a:xfrm rot="1800000">
              <a:off x="1669125" y="3523792"/>
              <a:ext cx="70673" cy="207918"/>
            </a:xfrm>
            <a:custGeom>
              <a:avLst/>
              <a:gdLst>
                <a:gd name="connsiteX0" fmla="*/ 16353 w 55911"/>
                <a:gd name="connsiteY0" fmla="*/ 19101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0" fmla="*/ 16353 w 55911"/>
                <a:gd name="connsiteY0" fmla="*/ 19101 h 229694"/>
                <a:gd name="connsiteX1" fmla="*/ 27061 w 55911"/>
                <a:gd name="connsiteY1" fmla="*/ 11042 h 229694"/>
                <a:gd name="connsiteX2" fmla="*/ 49438 w 55911"/>
                <a:gd name="connsiteY2" fmla="*/ 0 h 229694"/>
                <a:gd name="connsiteX3" fmla="*/ 35334 w 55911"/>
                <a:gd name="connsiteY3" fmla="*/ 37302 h 229694"/>
                <a:gd name="connsiteX4" fmla="*/ 27955 w 55911"/>
                <a:gd name="connsiteY4" fmla="*/ 106288 h 229694"/>
                <a:gd name="connsiteX5" fmla="*/ 55911 w 55911"/>
                <a:gd name="connsiteY5" fmla="*/ 229694 h 229694"/>
                <a:gd name="connsiteX6" fmla="*/ 0 w 55911"/>
                <a:gd name="connsiteY6" fmla="*/ 106288 h 229694"/>
                <a:gd name="connsiteX7" fmla="*/ 4394 w 55911"/>
                <a:gd name="connsiteY7" fmla="*/ 58253 h 229694"/>
                <a:gd name="connsiteX8" fmla="*/ 16353 w 55911"/>
                <a:gd name="connsiteY8" fmla="*/ 19101 h 229694"/>
                <a:gd name="connsiteX0" fmla="*/ 27061 w 67665"/>
                <a:gd name="connsiteY0" fmla="*/ 11042 h 229694"/>
                <a:gd name="connsiteX1" fmla="*/ 49438 w 67665"/>
                <a:gd name="connsiteY1" fmla="*/ 0 h 229694"/>
                <a:gd name="connsiteX2" fmla="*/ 35334 w 67665"/>
                <a:gd name="connsiteY2" fmla="*/ 37302 h 229694"/>
                <a:gd name="connsiteX3" fmla="*/ 27955 w 67665"/>
                <a:gd name="connsiteY3" fmla="*/ 106288 h 229694"/>
                <a:gd name="connsiteX4" fmla="*/ 55911 w 67665"/>
                <a:gd name="connsiteY4" fmla="*/ 229694 h 229694"/>
                <a:gd name="connsiteX5" fmla="*/ 0 w 67665"/>
                <a:gd name="connsiteY5" fmla="*/ 106288 h 229694"/>
                <a:gd name="connsiteX6" fmla="*/ 4394 w 67665"/>
                <a:gd name="connsiteY6" fmla="*/ 58253 h 229694"/>
                <a:gd name="connsiteX7" fmla="*/ 16353 w 67665"/>
                <a:gd name="connsiteY7" fmla="*/ 19101 h 229694"/>
                <a:gd name="connsiteX8" fmla="*/ 67665 w 67665"/>
                <a:gd name="connsiteY8" fmla="*/ 102482 h 229694"/>
                <a:gd name="connsiteX0" fmla="*/ 27061 w 55911"/>
                <a:gd name="connsiteY0" fmla="*/ 11042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7" fmla="*/ 16353 w 55911"/>
                <a:gd name="connsiteY7" fmla="*/ 19101 h 229694"/>
                <a:gd name="connsiteX0" fmla="*/ 49438 w 55911"/>
                <a:gd name="connsiteY0" fmla="*/ 0 h 229694"/>
                <a:gd name="connsiteX1" fmla="*/ 35334 w 55911"/>
                <a:gd name="connsiteY1" fmla="*/ 37302 h 229694"/>
                <a:gd name="connsiteX2" fmla="*/ 27955 w 55911"/>
                <a:gd name="connsiteY2" fmla="*/ 106288 h 229694"/>
                <a:gd name="connsiteX3" fmla="*/ 55911 w 55911"/>
                <a:gd name="connsiteY3" fmla="*/ 229694 h 229694"/>
                <a:gd name="connsiteX4" fmla="*/ 0 w 55911"/>
                <a:gd name="connsiteY4" fmla="*/ 106288 h 229694"/>
                <a:gd name="connsiteX5" fmla="*/ 4394 w 55911"/>
                <a:gd name="connsiteY5" fmla="*/ 58253 h 229694"/>
                <a:gd name="connsiteX6" fmla="*/ 16353 w 55911"/>
                <a:gd name="connsiteY6" fmla="*/ 19101 h 2296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5911" h="229694">
                  <a:moveTo>
                    <a:pt x="49438" y="0"/>
                  </a:moveTo>
                  <a:lnTo>
                    <a:pt x="35334" y="37302"/>
                  </a:lnTo>
                  <a:cubicBezTo>
                    <a:pt x="30544" y="58443"/>
                    <a:pt x="27955" y="82011"/>
                    <a:pt x="27955" y="106288"/>
                  </a:cubicBezTo>
                  <a:cubicBezTo>
                    <a:pt x="27955" y="154842"/>
                    <a:pt x="38312" y="200562"/>
                    <a:pt x="55911" y="229694"/>
                  </a:cubicBezTo>
                  <a:cubicBezTo>
                    <a:pt x="25032" y="229694"/>
                    <a:pt x="0" y="174443"/>
                    <a:pt x="0" y="106288"/>
                  </a:cubicBezTo>
                  <a:cubicBezTo>
                    <a:pt x="0" y="89249"/>
                    <a:pt x="1565" y="73017"/>
                    <a:pt x="4394" y="58253"/>
                  </a:cubicBezTo>
                  <a:lnTo>
                    <a:pt x="16353" y="19101"/>
                  </a:lnTo>
                </a:path>
              </a:pathLst>
            </a:custGeom>
            <a:solidFill>
              <a:srgbClr val="6633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308" name="グループ化 307"/>
            <p:cNvGrpSpPr/>
            <p:nvPr/>
          </p:nvGrpSpPr>
          <p:grpSpPr>
            <a:xfrm>
              <a:off x="1655886" y="4591823"/>
              <a:ext cx="288712" cy="213064"/>
              <a:chOff x="1788414" y="1367468"/>
              <a:chExt cx="288712" cy="213064"/>
            </a:xfrm>
          </p:grpSpPr>
          <p:sp>
            <p:nvSpPr>
              <p:cNvPr id="313" name="フリーフォーム 312"/>
              <p:cNvSpPr/>
              <p:nvPr/>
            </p:nvSpPr>
            <p:spPr>
              <a:xfrm rot="7200000">
                <a:off x="1810541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14" name="フリーフォーム 313"/>
              <p:cNvSpPr/>
              <p:nvPr/>
            </p:nvSpPr>
            <p:spPr>
              <a:xfrm rot="14400000" flipH="1">
                <a:off x="1841936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09" name="グループ化 308"/>
            <p:cNvGrpSpPr/>
            <p:nvPr/>
          </p:nvGrpSpPr>
          <p:grpSpPr>
            <a:xfrm>
              <a:off x="1272774" y="4235654"/>
              <a:ext cx="1054035" cy="518929"/>
              <a:chOff x="1272774" y="4235654"/>
              <a:chExt cx="1054035" cy="518929"/>
            </a:xfrm>
          </p:grpSpPr>
          <p:sp>
            <p:nvSpPr>
              <p:cNvPr id="311" name="片側の 2 つの角を丸めた四角形 590"/>
              <p:cNvSpPr/>
              <p:nvPr/>
            </p:nvSpPr>
            <p:spPr>
              <a:xfrm rot="2700000">
                <a:off x="1272754" y="4235674"/>
                <a:ext cx="518929" cy="518890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355036 w 467742"/>
                  <a:gd name="connsiteY2" fmla="*/ 298929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6061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5017 w 467742"/>
                  <a:gd name="connsiteY0" fmla="*/ 51188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62799 w 467742"/>
                  <a:gd name="connsiteY2" fmla="*/ 21541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518929"/>
                  <a:gd name="connsiteY0" fmla="*/ 152216 h 518890"/>
                  <a:gd name="connsiteX1" fmla="*/ 147309 w 518929"/>
                  <a:gd name="connsiteY1" fmla="*/ 351643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3669 w 518929"/>
                  <a:gd name="connsiteY0" fmla="*/ 152216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5016 w 518929"/>
                  <a:gd name="connsiteY0" fmla="*/ 137399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18929" h="518890">
                    <a:moveTo>
                      <a:pt x="145016" y="137399"/>
                    </a:moveTo>
                    <a:cubicBezTo>
                      <a:pt x="146229" y="203875"/>
                      <a:pt x="143401" y="274391"/>
                      <a:pt x="144614" y="340867"/>
                    </a:cubicBezTo>
                    <a:lnTo>
                      <a:pt x="462799" y="215413"/>
                    </a:lnTo>
                    <a:lnTo>
                      <a:pt x="518929" y="355631"/>
                    </a:lnTo>
                    <a:lnTo>
                      <a:pt x="90928" y="516630"/>
                    </a:lnTo>
                    <a:cubicBezTo>
                      <a:pt x="51836" y="526550"/>
                      <a:pt x="12105" y="502902"/>
                      <a:pt x="2185" y="463811"/>
                    </a:cubicBezTo>
                    <a:cubicBezTo>
                      <a:pt x="-527" y="453126"/>
                      <a:pt x="-730" y="442395"/>
                      <a:pt x="1661" y="432324"/>
                    </a:cubicBezTo>
                    <a:lnTo>
                      <a:pt x="1661" y="0"/>
                    </a:lnTo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12" name="片側の 2 つの角を丸めた四角形 590"/>
              <p:cNvSpPr/>
              <p:nvPr/>
            </p:nvSpPr>
            <p:spPr>
              <a:xfrm rot="18900000" flipH="1">
                <a:off x="1807880" y="4235676"/>
                <a:ext cx="518929" cy="518890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355036 w 467742"/>
                  <a:gd name="connsiteY2" fmla="*/ 298929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6061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5017 w 467742"/>
                  <a:gd name="connsiteY0" fmla="*/ 51188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62799 w 467742"/>
                  <a:gd name="connsiteY2" fmla="*/ 21541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518929"/>
                  <a:gd name="connsiteY0" fmla="*/ 152216 h 518890"/>
                  <a:gd name="connsiteX1" fmla="*/ 147309 w 518929"/>
                  <a:gd name="connsiteY1" fmla="*/ 351643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3669 w 518929"/>
                  <a:gd name="connsiteY0" fmla="*/ 152216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5016 w 518929"/>
                  <a:gd name="connsiteY0" fmla="*/ 137399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18929" h="518890">
                    <a:moveTo>
                      <a:pt x="145016" y="137399"/>
                    </a:moveTo>
                    <a:cubicBezTo>
                      <a:pt x="146229" y="203875"/>
                      <a:pt x="143401" y="274391"/>
                      <a:pt x="144614" y="340867"/>
                    </a:cubicBezTo>
                    <a:lnTo>
                      <a:pt x="462799" y="215413"/>
                    </a:lnTo>
                    <a:lnTo>
                      <a:pt x="518929" y="355631"/>
                    </a:lnTo>
                    <a:lnTo>
                      <a:pt x="90928" y="516630"/>
                    </a:lnTo>
                    <a:cubicBezTo>
                      <a:pt x="51836" y="526550"/>
                      <a:pt x="12105" y="502902"/>
                      <a:pt x="2185" y="463811"/>
                    </a:cubicBezTo>
                    <a:cubicBezTo>
                      <a:pt x="-527" y="453126"/>
                      <a:pt x="-730" y="442395"/>
                      <a:pt x="1661" y="432324"/>
                    </a:cubicBezTo>
                    <a:lnTo>
                      <a:pt x="1661" y="0"/>
                    </a:lnTo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310" name="月 309"/>
            <p:cNvSpPr/>
            <p:nvPr/>
          </p:nvSpPr>
          <p:spPr>
            <a:xfrm rot="18000000">
              <a:off x="1838146" y="3673046"/>
              <a:ext cx="12795" cy="87969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315" name="グループ化 314"/>
          <p:cNvGrpSpPr/>
          <p:nvPr/>
        </p:nvGrpSpPr>
        <p:grpSpPr>
          <a:xfrm>
            <a:off x="2808278" y="4731124"/>
            <a:ext cx="646294" cy="1588217"/>
            <a:chOff x="2753910" y="3532875"/>
            <a:chExt cx="1054035" cy="2590211"/>
          </a:xfrm>
        </p:grpSpPr>
        <p:sp>
          <p:nvSpPr>
            <p:cNvPr id="316" name="月 315"/>
            <p:cNvSpPr/>
            <p:nvPr/>
          </p:nvSpPr>
          <p:spPr>
            <a:xfrm rot="18000000" flipH="1">
              <a:off x="3277583" y="3432791"/>
              <a:ext cx="166333" cy="394977"/>
            </a:xfrm>
            <a:prstGeom prst="moon">
              <a:avLst>
                <a:gd name="adj" fmla="val 77201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17" name="台形 316"/>
            <p:cNvSpPr/>
            <p:nvPr/>
          </p:nvSpPr>
          <p:spPr>
            <a:xfrm>
              <a:off x="3188643" y="3957744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18" name="台形 317"/>
            <p:cNvSpPr/>
            <p:nvPr/>
          </p:nvSpPr>
          <p:spPr>
            <a:xfrm rot="10800000">
              <a:off x="3113950" y="4097910"/>
              <a:ext cx="336120" cy="585742"/>
            </a:xfrm>
            <a:prstGeom prst="trapezoid">
              <a:avLst>
                <a:gd name="adj" fmla="val 37044"/>
              </a:avLst>
            </a:prstGeom>
            <a:solidFill>
              <a:sysClr val="window" lastClr="FFFFFF">
                <a:lumMod val="7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19" name="台形 318"/>
            <p:cNvSpPr/>
            <p:nvPr/>
          </p:nvSpPr>
          <p:spPr>
            <a:xfrm rot="10800000" flipV="1">
              <a:off x="3237339" y="4171307"/>
              <a:ext cx="89340" cy="263781"/>
            </a:xfrm>
            <a:prstGeom prst="trapezoid">
              <a:avLst/>
            </a:prstGeom>
            <a:solidFill>
              <a:srgbClr val="70AD47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20" name="フリーフォーム 319"/>
            <p:cNvSpPr/>
            <p:nvPr/>
          </p:nvSpPr>
          <p:spPr>
            <a:xfrm>
              <a:off x="3016720" y="4972049"/>
              <a:ext cx="259233" cy="1040131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pattFill prst="nar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21" name="フリーフォーム 320"/>
            <p:cNvSpPr/>
            <p:nvPr/>
          </p:nvSpPr>
          <p:spPr>
            <a:xfrm>
              <a:off x="3275953" y="4972049"/>
              <a:ext cx="259235" cy="1040131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pattFill prst="nar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22" name="台形 321"/>
            <p:cNvSpPr/>
            <p:nvPr/>
          </p:nvSpPr>
          <p:spPr>
            <a:xfrm rot="10800000">
              <a:off x="3237339" y="4097334"/>
              <a:ext cx="89340" cy="73973"/>
            </a:xfrm>
            <a:prstGeom prst="trapezoid">
              <a:avLst/>
            </a:prstGeom>
            <a:solidFill>
              <a:srgbClr val="70AD47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23" name="フリーフォーム 322"/>
            <p:cNvSpPr/>
            <p:nvPr/>
          </p:nvSpPr>
          <p:spPr>
            <a:xfrm rot="10800000">
              <a:off x="3113950" y="4097336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ysClr val="window" lastClr="FFFFFF">
                <a:lumMod val="7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24" name="フリーフォーム 323"/>
            <p:cNvSpPr/>
            <p:nvPr/>
          </p:nvSpPr>
          <p:spPr>
            <a:xfrm>
              <a:off x="2985144" y="4097337"/>
              <a:ext cx="593730" cy="992180"/>
            </a:xfrm>
            <a:custGeom>
              <a:avLst/>
              <a:gdLst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525283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298041 w 593730"/>
                <a:gd name="connsiteY2" fmla="*/ 318114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93730" h="992180">
                  <a:moveTo>
                    <a:pt x="98957" y="0"/>
                  </a:moveTo>
                  <a:lnTo>
                    <a:pt x="154266" y="0"/>
                  </a:lnTo>
                  <a:lnTo>
                    <a:pt x="298041" y="318114"/>
                  </a:ln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523860" y="638690"/>
                  </a:lnTo>
                  <a:lnTo>
                    <a:pt x="589909" y="948532"/>
                  </a:lnTo>
                  <a:lnTo>
                    <a:pt x="323658" y="992180"/>
                  </a:lnTo>
                  <a:lnTo>
                    <a:pt x="289987" y="940147"/>
                  </a:lnTo>
                  <a:lnTo>
                    <a:pt x="257635" y="990141"/>
                  </a:lnTo>
                  <a:lnTo>
                    <a:pt x="3820" y="948532"/>
                  </a:lnTo>
                  <a:lnTo>
                    <a:pt x="69871" y="638688"/>
                  </a:lnTo>
                  <a:lnTo>
                    <a:pt x="0" y="101424"/>
                  </a:ln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pattFill prst="nar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25" name="フリーフォーム 324"/>
            <p:cNvSpPr/>
            <p:nvPr/>
          </p:nvSpPr>
          <p:spPr>
            <a:xfrm flipH="1">
              <a:off x="3088728" y="4098414"/>
              <a:ext cx="209712" cy="364831"/>
            </a:xfrm>
            <a:custGeom>
              <a:avLst/>
              <a:gdLst>
                <a:gd name="connsiteX0" fmla="*/ 200187 w 209712"/>
                <a:gd name="connsiteY0" fmla="*/ 0 h 364831"/>
                <a:gd name="connsiteX1" fmla="*/ 147800 w 209712"/>
                <a:gd name="connsiteY1" fmla="*/ 2382 h 364831"/>
                <a:gd name="connsiteX2" fmla="*/ 0 w 209712"/>
                <a:gd name="connsiteY2" fmla="*/ 318605 h 364831"/>
                <a:gd name="connsiteX3" fmla="*/ 23255 w 209712"/>
                <a:gd name="connsiteY3" fmla="*/ 364831 h 364831"/>
                <a:gd name="connsiteX4" fmla="*/ 195425 w 209712"/>
                <a:gd name="connsiteY4" fmla="*/ 202407 h 364831"/>
                <a:gd name="connsiteX5" fmla="*/ 126369 w 209712"/>
                <a:gd name="connsiteY5" fmla="*/ 183357 h 364831"/>
                <a:gd name="connsiteX6" fmla="*/ 209712 w 209712"/>
                <a:gd name="connsiteY6" fmla="*/ 166688 h 3648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09712" h="364831">
                  <a:moveTo>
                    <a:pt x="200187" y="0"/>
                  </a:moveTo>
                  <a:lnTo>
                    <a:pt x="147800" y="2382"/>
                  </a:lnTo>
                  <a:lnTo>
                    <a:pt x="0" y="318605"/>
                  </a:lnTo>
                  <a:lnTo>
                    <a:pt x="23255" y="364831"/>
                  </a:lnTo>
                  <a:lnTo>
                    <a:pt x="195425" y="202407"/>
                  </a:lnTo>
                  <a:lnTo>
                    <a:pt x="126369" y="183357"/>
                  </a:lnTo>
                  <a:lnTo>
                    <a:pt x="209712" y="166688"/>
                  </a:lnTo>
                  <a:close/>
                </a:path>
              </a:pathLst>
            </a:custGeom>
            <a:pattFill prst="nar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26" name="フリーフォーム 325"/>
            <p:cNvSpPr/>
            <p:nvPr/>
          </p:nvSpPr>
          <p:spPr>
            <a:xfrm>
              <a:off x="3219341" y="4098413"/>
              <a:ext cx="266700" cy="440532"/>
            </a:xfrm>
            <a:custGeom>
              <a:avLst/>
              <a:gdLst>
                <a:gd name="connsiteX0" fmla="*/ 204788 w 266700"/>
                <a:gd name="connsiteY0" fmla="*/ 4763 h 440532"/>
                <a:gd name="connsiteX1" fmla="*/ 0 w 266700"/>
                <a:gd name="connsiteY1" fmla="*/ 440532 h 440532"/>
                <a:gd name="connsiteX2" fmla="*/ 252413 w 266700"/>
                <a:gd name="connsiteY2" fmla="*/ 202407 h 440532"/>
                <a:gd name="connsiteX3" fmla="*/ 183357 w 266700"/>
                <a:gd name="connsiteY3" fmla="*/ 183357 h 440532"/>
                <a:gd name="connsiteX4" fmla="*/ 266700 w 266700"/>
                <a:gd name="connsiteY4" fmla="*/ 166688 h 440532"/>
                <a:gd name="connsiteX5" fmla="*/ 257175 w 266700"/>
                <a:gd name="connsiteY5" fmla="*/ 0 h 440532"/>
                <a:gd name="connsiteX6" fmla="*/ 204788 w 266700"/>
                <a:gd name="connsiteY6" fmla="*/ 4763 h 440532"/>
                <a:gd name="connsiteX0" fmla="*/ 204788 w 266700"/>
                <a:gd name="connsiteY0" fmla="*/ 2382 h 440532"/>
                <a:gd name="connsiteX1" fmla="*/ 0 w 266700"/>
                <a:gd name="connsiteY1" fmla="*/ 440532 h 440532"/>
                <a:gd name="connsiteX2" fmla="*/ 252413 w 266700"/>
                <a:gd name="connsiteY2" fmla="*/ 202407 h 440532"/>
                <a:gd name="connsiteX3" fmla="*/ 183357 w 266700"/>
                <a:gd name="connsiteY3" fmla="*/ 183357 h 440532"/>
                <a:gd name="connsiteX4" fmla="*/ 266700 w 266700"/>
                <a:gd name="connsiteY4" fmla="*/ 166688 h 440532"/>
                <a:gd name="connsiteX5" fmla="*/ 257175 w 266700"/>
                <a:gd name="connsiteY5" fmla="*/ 0 h 440532"/>
                <a:gd name="connsiteX6" fmla="*/ 204788 w 266700"/>
                <a:gd name="connsiteY6" fmla="*/ 2382 h 4405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66700" h="440532">
                  <a:moveTo>
                    <a:pt x="204788" y="2382"/>
                  </a:moveTo>
                  <a:lnTo>
                    <a:pt x="0" y="440532"/>
                  </a:lnTo>
                  <a:lnTo>
                    <a:pt x="252413" y="202407"/>
                  </a:lnTo>
                  <a:lnTo>
                    <a:pt x="183357" y="183357"/>
                  </a:lnTo>
                  <a:lnTo>
                    <a:pt x="266700" y="166688"/>
                  </a:lnTo>
                  <a:lnTo>
                    <a:pt x="257175" y="0"/>
                  </a:lnTo>
                  <a:lnTo>
                    <a:pt x="204788" y="2382"/>
                  </a:lnTo>
                  <a:close/>
                </a:path>
              </a:pathLst>
            </a:custGeom>
            <a:pattFill prst="narVert">
              <a:fgClr>
                <a:sysClr val="windowText" lastClr="000000">
                  <a:lumMod val="75000"/>
                  <a:lumOff val="2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27" name="円/楕円 326"/>
            <p:cNvSpPr/>
            <p:nvPr/>
          </p:nvSpPr>
          <p:spPr>
            <a:xfrm>
              <a:off x="3176889" y="4652636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28" name="円/楕円 327"/>
            <p:cNvSpPr/>
            <p:nvPr/>
          </p:nvSpPr>
          <p:spPr>
            <a:xfrm>
              <a:off x="3176889" y="4800274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29" name="円/楕円 328"/>
            <p:cNvSpPr/>
            <p:nvPr/>
          </p:nvSpPr>
          <p:spPr>
            <a:xfrm>
              <a:off x="3335348" y="4652636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30" name="円/楕円 329"/>
            <p:cNvSpPr/>
            <p:nvPr/>
          </p:nvSpPr>
          <p:spPr>
            <a:xfrm>
              <a:off x="3335348" y="4800274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31" name="フリーフォーム 330"/>
            <p:cNvSpPr/>
            <p:nvPr/>
          </p:nvSpPr>
          <p:spPr>
            <a:xfrm>
              <a:off x="3037625" y="5980211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25400 w 238328"/>
                <a:gd name="connsiteY3" fmla="*/ 142875 h 142875"/>
                <a:gd name="connsiteX4" fmla="*/ 0 w 238328"/>
                <a:gd name="connsiteY4" fmla="*/ 117475 h 142875"/>
                <a:gd name="connsiteX5" fmla="*/ 0 w 238328"/>
                <a:gd name="connsiteY5" fmla="*/ 71438 h 142875"/>
                <a:gd name="connsiteX6" fmla="*/ 71438 w 238328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32" name="フリーフォーム 331"/>
            <p:cNvSpPr/>
            <p:nvPr/>
          </p:nvSpPr>
          <p:spPr>
            <a:xfrm>
              <a:off x="3275954" y="5980211"/>
              <a:ext cx="238329" cy="142875"/>
            </a:xfrm>
            <a:custGeom>
              <a:avLst/>
              <a:gdLst>
                <a:gd name="connsiteX0" fmla="*/ 0 w 238329"/>
                <a:gd name="connsiteY0" fmla="*/ 0 h 142875"/>
                <a:gd name="connsiteX1" fmla="*/ 166891 w 238329"/>
                <a:gd name="connsiteY1" fmla="*/ 0 h 142875"/>
                <a:gd name="connsiteX2" fmla="*/ 238329 w 238329"/>
                <a:gd name="connsiteY2" fmla="*/ 71438 h 142875"/>
                <a:gd name="connsiteX3" fmla="*/ 238328 w 238329"/>
                <a:gd name="connsiteY3" fmla="*/ 117475 h 142875"/>
                <a:gd name="connsiteX4" fmla="*/ 212928 w 238329"/>
                <a:gd name="connsiteY4" fmla="*/ 142875 h 142875"/>
                <a:gd name="connsiteX5" fmla="*/ 0 w 238329"/>
                <a:gd name="connsiteY5" fmla="*/ 142875 h 142875"/>
                <a:gd name="connsiteX6" fmla="*/ 0 w 238329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9" h="142875">
                  <a:moveTo>
                    <a:pt x="0" y="0"/>
                  </a:moveTo>
                  <a:lnTo>
                    <a:pt x="166891" y="0"/>
                  </a:lnTo>
                  <a:cubicBezTo>
                    <a:pt x="206345" y="0"/>
                    <a:pt x="238329" y="31984"/>
                    <a:pt x="238329" y="71438"/>
                  </a:cubicBezTo>
                  <a:cubicBezTo>
                    <a:pt x="238329" y="86784"/>
                    <a:pt x="238328" y="102129"/>
                    <a:pt x="238328" y="117475"/>
                  </a:cubicBezTo>
                  <a:cubicBezTo>
                    <a:pt x="238328" y="131503"/>
                    <a:pt x="226956" y="142875"/>
                    <a:pt x="212928" y="142875"/>
                  </a:cubicBezTo>
                  <a:lnTo>
                    <a:pt x="0" y="142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33" name="円/楕円 332"/>
            <p:cNvSpPr/>
            <p:nvPr/>
          </p:nvSpPr>
          <p:spPr>
            <a:xfrm rot="900000" flipH="1">
              <a:off x="3442832" y="3757886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34" name="円/楕円 333"/>
            <p:cNvSpPr/>
            <p:nvPr/>
          </p:nvSpPr>
          <p:spPr>
            <a:xfrm rot="20700000">
              <a:off x="3027918" y="3757887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35" name="円/楕円 334"/>
            <p:cNvSpPr/>
            <p:nvPr/>
          </p:nvSpPr>
          <p:spPr>
            <a:xfrm>
              <a:off x="3071818" y="3551873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36" name="角丸四角形 335"/>
            <p:cNvSpPr/>
            <p:nvPr/>
          </p:nvSpPr>
          <p:spPr>
            <a:xfrm>
              <a:off x="3153416" y="37828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37" name="角丸四角形 336"/>
            <p:cNvSpPr/>
            <p:nvPr/>
          </p:nvSpPr>
          <p:spPr>
            <a:xfrm>
              <a:off x="3351732" y="37828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38" name="月 337"/>
            <p:cNvSpPr/>
            <p:nvPr/>
          </p:nvSpPr>
          <p:spPr>
            <a:xfrm rot="3600000">
              <a:off x="3100798" y="3418553"/>
              <a:ext cx="166333" cy="394977"/>
            </a:xfrm>
            <a:prstGeom prst="moon">
              <a:avLst>
                <a:gd name="adj" fmla="val 77201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39" name="フリーフォーム 338"/>
            <p:cNvSpPr/>
            <p:nvPr/>
          </p:nvSpPr>
          <p:spPr>
            <a:xfrm rot="2576703">
              <a:off x="3242046" y="3551988"/>
              <a:ext cx="70673" cy="178373"/>
            </a:xfrm>
            <a:custGeom>
              <a:avLst/>
              <a:gdLst>
                <a:gd name="connsiteX0" fmla="*/ 16353 w 55911"/>
                <a:gd name="connsiteY0" fmla="*/ 19101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0" fmla="*/ 16353 w 55911"/>
                <a:gd name="connsiteY0" fmla="*/ 19101 h 229694"/>
                <a:gd name="connsiteX1" fmla="*/ 27061 w 55911"/>
                <a:gd name="connsiteY1" fmla="*/ 11042 h 229694"/>
                <a:gd name="connsiteX2" fmla="*/ 49438 w 55911"/>
                <a:gd name="connsiteY2" fmla="*/ 0 h 229694"/>
                <a:gd name="connsiteX3" fmla="*/ 35334 w 55911"/>
                <a:gd name="connsiteY3" fmla="*/ 37302 h 229694"/>
                <a:gd name="connsiteX4" fmla="*/ 27955 w 55911"/>
                <a:gd name="connsiteY4" fmla="*/ 106288 h 229694"/>
                <a:gd name="connsiteX5" fmla="*/ 55911 w 55911"/>
                <a:gd name="connsiteY5" fmla="*/ 229694 h 229694"/>
                <a:gd name="connsiteX6" fmla="*/ 0 w 55911"/>
                <a:gd name="connsiteY6" fmla="*/ 106288 h 229694"/>
                <a:gd name="connsiteX7" fmla="*/ 4394 w 55911"/>
                <a:gd name="connsiteY7" fmla="*/ 58253 h 229694"/>
                <a:gd name="connsiteX8" fmla="*/ 16353 w 55911"/>
                <a:gd name="connsiteY8" fmla="*/ 19101 h 229694"/>
                <a:gd name="connsiteX0" fmla="*/ 27061 w 67665"/>
                <a:gd name="connsiteY0" fmla="*/ 11042 h 229694"/>
                <a:gd name="connsiteX1" fmla="*/ 49438 w 67665"/>
                <a:gd name="connsiteY1" fmla="*/ 0 h 229694"/>
                <a:gd name="connsiteX2" fmla="*/ 35334 w 67665"/>
                <a:gd name="connsiteY2" fmla="*/ 37302 h 229694"/>
                <a:gd name="connsiteX3" fmla="*/ 27955 w 67665"/>
                <a:gd name="connsiteY3" fmla="*/ 106288 h 229694"/>
                <a:gd name="connsiteX4" fmla="*/ 55911 w 67665"/>
                <a:gd name="connsiteY4" fmla="*/ 229694 h 229694"/>
                <a:gd name="connsiteX5" fmla="*/ 0 w 67665"/>
                <a:gd name="connsiteY5" fmla="*/ 106288 h 229694"/>
                <a:gd name="connsiteX6" fmla="*/ 4394 w 67665"/>
                <a:gd name="connsiteY6" fmla="*/ 58253 h 229694"/>
                <a:gd name="connsiteX7" fmla="*/ 16353 w 67665"/>
                <a:gd name="connsiteY7" fmla="*/ 19101 h 229694"/>
                <a:gd name="connsiteX8" fmla="*/ 67665 w 67665"/>
                <a:gd name="connsiteY8" fmla="*/ 102482 h 229694"/>
                <a:gd name="connsiteX0" fmla="*/ 27061 w 55911"/>
                <a:gd name="connsiteY0" fmla="*/ 11042 h 229694"/>
                <a:gd name="connsiteX1" fmla="*/ 49438 w 55911"/>
                <a:gd name="connsiteY1" fmla="*/ 0 h 229694"/>
                <a:gd name="connsiteX2" fmla="*/ 35334 w 55911"/>
                <a:gd name="connsiteY2" fmla="*/ 37302 h 229694"/>
                <a:gd name="connsiteX3" fmla="*/ 27955 w 55911"/>
                <a:gd name="connsiteY3" fmla="*/ 106288 h 229694"/>
                <a:gd name="connsiteX4" fmla="*/ 55911 w 55911"/>
                <a:gd name="connsiteY4" fmla="*/ 229694 h 229694"/>
                <a:gd name="connsiteX5" fmla="*/ 0 w 55911"/>
                <a:gd name="connsiteY5" fmla="*/ 106288 h 229694"/>
                <a:gd name="connsiteX6" fmla="*/ 4394 w 55911"/>
                <a:gd name="connsiteY6" fmla="*/ 58253 h 229694"/>
                <a:gd name="connsiteX7" fmla="*/ 16353 w 55911"/>
                <a:gd name="connsiteY7" fmla="*/ 19101 h 229694"/>
                <a:gd name="connsiteX0" fmla="*/ 49438 w 55911"/>
                <a:gd name="connsiteY0" fmla="*/ 0 h 229694"/>
                <a:gd name="connsiteX1" fmla="*/ 35334 w 55911"/>
                <a:gd name="connsiteY1" fmla="*/ 37302 h 229694"/>
                <a:gd name="connsiteX2" fmla="*/ 27955 w 55911"/>
                <a:gd name="connsiteY2" fmla="*/ 106288 h 229694"/>
                <a:gd name="connsiteX3" fmla="*/ 55911 w 55911"/>
                <a:gd name="connsiteY3" fmla="*/ 229694 h 229694"/>
                <a:gd name="connsiteX4" fmla="*/ 0 w 55911"/>
                <a:gd name="connsiteY4" fmla="*/ 106288 h 229694"/>
                <a:gd name="connsiteX5" fmla="*/ 4394 w 55911"/>
                <a:gd name="connsiteY5" fmla="*/ 58253 h 229694"/>
                <a:gd name="connsiteX6" fmla="*/ 16353 w 55911"/>
                <a:gd name="connsiteY6" fmla="*/ 19101 h 2296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5911" h="229694">
                  <a:moveTo>
                    <a:pt x="49438" y="0"/>
                  </a:moveTo>
                  <a:lnTo>
                    <a:pt x="35334" y="37302"/>
                  </a:lnTo>
                  <a:cubicBezTo>
                    <a:pt x="30544" y="58443"/>
                    <a:pt x="27955" y="82011"/>
                    <a:pt x="27955" y="106288"/>
                  </a:cubicBezTo>
                  <a:cubicBezTo>
                    <a:pt x="27955" y="154842"/>
                    <a:pt x="38312" y="200562"/>
                    <a:pt x="55911" y="229694"/>
                  </a:cubicBezTo>
                  <a:cubicBezTo>
                    <a:pt x="25032" y="229694"/>
                    <a:pt x="0" y="174443"/>
                    <a:pt x="0" y="106288"/>
                  </a:cubicBezTo>
                  <a:cubicBezTo>
                    <a:pt x="0" y="89249"/>
                    <a:pt x="1565" y="73017"/>
                    <a:pt x="4394" y="58253"/>
                  </a:cubicBezTo>
                  <a:lnTo>
                    <a:pt x="16353" y="19101"/>
                  </a:lnTo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340" name="グループ化 339"/>
            <p:cNvGrpSpPr/>
            <p:nvPr/>
          </p:nvGrpSpPr>
          <p:grpSpPr>
            <a:xfrm>
              <a:off x="3137022" y="4591823"/>
              <a:ext cx="288712" cy="213064"/>
              <a:chOff x="1788414" y="1367468"/>
              <a:chExt cx="288712" cy="213064"/>
            </a:xfrm>
          </p:grpSpPr>
          <p:sp>
            <p:nvSpPr>
              <p:cNvPr id="345" name="フリーフォーム 344"/>
              <p:cNvSpPr/>
              <p:nvPr/>
            </p:nvSpPr>
            <p:spPr>
              <a:xfrm rot="7200000">
                <a:off x="1810541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46" name="フリーフォーム 345"/>
              <p:cNvSpPr/>
              <p:nvPr/>
            </p:nvSpPr>
            <p:spPr>
              <a:xfrm rot="14400000" flipH="1">
                <a:off x="1841936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41" name="グループ化 340"/>
            <p:cNvGrpSpPr/>
            <p:nvPr/>
          </p:nvGrpSpPr>
          <p:grpSpPr>
            <a:xfrm>
              <a:off x="2753910" y="4235654"/>
              <a:ext cx="1054035" cy="518929"/>
              <a:chOff x="1272774" y="4235654"/>
              <a:chExt cx="1054035" cy="518929"/>
            </a:xfrm>
          </p:grpSpPr>
          <p:sp>
            <p:nvSpPr>
              <p:cNvPr id="343" name="片側の 2 つの角を丸めた四角形 590"/>
              <p:cNvSpPr/>
              <p:nvPr/>
            </p:nvSpPr>
            <p:spPr>
              <a:xfrm rot="2700000">
                <a:off x="1272754" y="4235674"/>
                <a:ext cx="518929" cy="518890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355036 w 467742"/>
                  <a:gd name="connsiteY2" fmla="*/ 298929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6061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5017 w 467742"/>
                  <a:gd name="connsiteY0" fmla="*/ 51188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62799 w 467742"/>
                  <a:gd name="connsiteY2" fmla="*/ 21541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518929"/>
                  <a:gd name="connsiteY0" fmla="*/ 152216 h 518890"/>
                  <a:gd name="connsiteX1" fmla="*/ 147309 w 518929"/>
                  <a:gd name="connsiteY1" fmla="*/ 351643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3669 w 518929"/>
                  <a:gd name="connsiteY0" fmla="*/ 152216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5016 w 518929"/>
                  <a:gd name="connsiteY0" fmla="*/ 137399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18929" h="518890">
                    <a:moveTo>
                      <a:pt x="145016" y="137399"/>
                    </a:moveTo>
                    <a:cubicBezTo>
                      <a:pt x="146229" y="203875"/>
                      <a:pt x="143401" y="274391"/>
                      <a:pt x="144614" y="340867"/>
                    </a:cubicBezTo>
                    <a:lnTo>
                      <a:pt x="462799" y="215413"/>
                    </a:lnTo>
                    <a:lnTo>
                      <a:pt x="518929" y="355631"/>
                    </a:lnTo>
                    <a:lnTo>
                      <a:pt x="90928" y="516630"/>
                    </a:lnTo>
                    <a:cubicBezTo>
                      <a:pt x="51836" y="526550"/>
                      <a:pt x="12105" y="502902"/>
                      <a:pt x="2185" y="463811"/>
                    </a:cubicBezTo>
                    <a:cubicBezTo>
                      <a:pt x="-527" y="453126"/>
                      <a:pt x="-730" y="442395"/>
                      <a:pt x="1661" y="432324"/>
                    </a:cubicBezTo>
                    <a:lnTo>
                      <a:pt x="1661" y="0"/>
                    </a:lnTo>
                  </a:path>
                </a:pathLst>
              </a:custGeom>
              <a:pattFill prst="narVert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44" name="片側の 2 つの角を丸めた四角形 590"/>
              <p:cNvSpPr/>
              <p:nvPr/>
            </p:nvSpPr>
            <p:spPr>
              <a:xfrm rot="18900000" flipH="1">
                <a:off x="1807880" y="4235676"/>
                <a:ext cx="518929" cy="518890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355036 w 467742"/>
                  <a:gd name="connsiteY2" fmla="*/ 298929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6061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5017 w 467742"/>
                  <a:gd name="connsiteY0" fmla="*/ 51188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62799 w 467742"/>
                  <a:gd name="connsiteY2" fmla="*/ 21541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518929"/>
                  <a:gd name="connsiteY0" fmla="*/ 152216 h 518890"/>
                  <a:gd name="connsiteX1" fmla="*/ 147309 w 518929"/>
                  <a:gd name="connsiteY1" fmla="*/ 351643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3669 w 518929"/>
                  <a:gd name="connsiteY0" fmla="*/ 152216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5016 w 518929"/>
                  <a:gd name="connsiteY0" fmla="*/ 137399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18929" h="518890">
                    <a:moveTo>
                      <a:pt x="145016" y="137399"/>
                    </a:moveTo>
                    <a:cubicBezTo>
                      <a:pt x="146229" y="203875"/>
                      <a:pt x="143401" y="274391"/>
                      <a:pt x="144614" y="340867"/>
                    </a:cubicBezTo>
                    <a:lnTo>
                      <a:pt x="462799" y="215413"/>
                    </a:lnTo>
                    <a:lnTo>
                      <a:pt x="518929" y="355631"/>
                    </a:lnTo>
                    <a:lnTo>
                      <a:pt x="90928" y="516630"/>
                    </a:lnTo>
                    <a:cubicBezTo>
                      <a:pt x="51836" y="526550"/>
                      <a:pt x="12105" y="502902"/>
                      <a:pt x="2185" y="463811"/>
                    </a:cubicBezTo>
                    <a:cubicBezTo>
                      <a:pt x="-527" y="453126"/>
                      <a:pt x="-730" y="442395"/>
                      <a:pt x="1661" y="432324"/>
                    </a:cubicBezTo>
                    <a:lnTo>
                      <a:pt x="1661" y="0"/>
                    </a:lnTo>
                  </a:path>
                </a:pathLst>
              </a:custGeom>
              <a:pattFill prst="narVert">
                <a:fgClr>
                  <a:sysClr val="windowText" lastClr="000000">
                    <a:lumMod val="75000"/>
                    <a:lumOff val="2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342" name="月 341"/>
            <p:cNvSpPr/>
            <p:nvPr/>
          </p:nvSpPr>
          <p:spPr>
            <a:xfrm rot="18000000">
              <a:off x="3331710" y="3673046"/>
              <a:ext cx="12795" cy="87969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347" name="グループ化 346"/>
          <p:cNvGrpSpPr/>
          <p:nvPr/>
        </p:nvGrpSpPr>
        <p:grpSpPr>
          <a:xfrm>
            <a:off x="4636259" y="4694914"/>
            <a:ext cx="655962" cy="1624426"/>
            <a:chOff x="4412062" y="3473822"/>
            <a:chExt cx="1069803" cy="2649264"/>
          </a:xfrm>
        </p:grpSpPr>
        <p:sp>
          <p:nvSpPr>
            <p:cNvPr id="348" name="星 24 347"/>
            <p:cNvSpPr/>
            <p:nvPr/>
          </p:nvSpPr>
          <p:spPr>
            <a:xfrm>
              <a:off x="4702455" y="3473822"/>
              <a:ext cx="480409" cy="489585"/>
            </a:xfrm>
            <a:prstGeom prst="star24">
              <a:avLst>
                <a:gd name="adj" fmla="val 47257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49" name="円/楕円 348"/>
            <p:cNvSpPr/>
            <p:nvPr/>
          </p:nvSpPr>
          <p:spPr>
            <a:xfrm rot="900000" flipH="1">
              <a:off x="5103118" y="3757886"/>
              <a:ext cx="81367" cy="125751"/>
            </a:xfrm>
            <a:prstGeom prst="ellipse">
              <a:avLst/>
            </a:prstGeom>
            <a:solidFill>
              <a:srgbClr val="ED7D31">
                <a:lumMod val="40000"/>
                <a:lumOff val="6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50" name="円/楕円 349"/>
            <p:cNvSpPr/>
            <p:nvPr/>
          </p:nvSpPr>
          <p:spPr>
            <a:xfrm rot="20700000">
              <a:off x="4697971" y="3757887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51" name="台形 350"/>
            <p:cNvSpPr/>
            <p:nvPr/>
          </p:nvSpPr>
          <p:spPr>
            <a:xfrm>
              <a:off x="4853481" y="3957744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52" name="台形 351"/>
            <p:cNvSpPr/>
            <p:nvPr/>
          </p:nvSpPr>
          <p:spPr>
            <a:xfrm rot="10800000">
              <a:off x="4778788" y="4097910"/>
              <a:ext cx="336120" cy="585742"/>
            </a:xfrm>
            <a:prstGeom prst="trapezoid">
              <a:avLst>
                <a:gd name="adj" fmla="val 37044"/>
              </a:avLst>
            </a:prstGeom>
            <a:solidFill>
              <a:srgbClr val="ED7D31">
                <a:lumMod val="40000"/>
                <a:lumOff val="6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53" name="円/楕円 352"/>
            <p:cNvSpPr/>
            <p:nvPr/>
          </p:nvSpPr>
          <p:spPr>
            <a:xfrm>
              <a:off x="4736656" y="3551873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54" name="フリーフォーム 353"/>
            <p:cNvSpPr/>
            <p:nvPr/>
          </p:nvSpPr>
          <p:spPr>
            <a:xfrm>
              <a:off x="4649982" y="4097336"/>
              <a:ext cx="593730" cy="717233"/>
            </a:xfrm>
            <a:custGeom>
              <a:avLst/>
              <a:gdLst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525283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23860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69871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23860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0014 w 593730"/>
                <a:gd name="connsiteY10" fmla="*/ 722313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30014 w 593730"/>
                <a:gd name="connsiteY9" fmla="*/ 722313 h 992180"/>
                <a:gd name="connsiteX10" fmla="*/ 38914 w 593730"/>
                <a:gd name="connsiteY10" fmla="*/ 638688 h 992180"/>
                <a:gd name="connsiteX11" fmla="*/ 0 w 593730"/>
                <a:gd name="connsiteY11" fmla="*/ 101424 h 992180"/>
                <a:gd name="connsiteX12" fmla="*/ 98957 w 593730"/>
                <a:gd name="connsiteY12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30014 w 593730"/>
                <a:gd name="connsiteY8" fmla="*/ 722313 h 992180"/>
                <a:gd name="connsiteX9" fmla="*/ 38914 w 593730"/>
                <a:gd name="connsiteY9" fmla="*/ 638688 h 992180"/>
                <a:gd name="connsiteX10" fmla="*/ 0 w 593730"/>
                <a:gd name="connsiteY10" fmla="*/ 101424 h 992180"/>
                <a:gd name="connsiteX11" fmla="*/ 98957 w 593730"/>
                <a:gd name="connsiteY11" fmla="*/ 0 h 992180"/>
                <a:gd name="connsiteX0" fmla="*/ 98957 w 593730"/>
                <a:gd name="connsiteY0" fmla="*/ 0 h 948532"/>
                <a:gd name="connsiteX1" fmla="*/ 154266 w 593730"/>
                <a:gd name="connsiteY1" fmla="*/ 0 h 948532"/>
                <a:gd name="connsiteX2" fmla="*/ 446578 w 593730"/>
                <a:gd name="connsiteY2" fmla="*/ 0 h 948532"/>
                <a:gd name="connsiteX3" fmla="*/ 494773 w 593730"/>
                <a:gd name="connsiteY3" fmla="*/ 0 h 948532"/>
                <a:gd name="connsiteX4" fmla="*/ 593730 w 593730"/>
                <a:gd name="connsiteY4" fmla="*/ 101424 h 948532"/>
                <a:gd name="connsiteX5" fmla="*/ 535767 w 593730"/>
                <a:gd name="connsiteY5" fmla="*/ 638690 h 948532"/>
                <a:gd name="connsiteX6" fmla="*/ 589909 w 593730"/>
                <a:gd name="connsiteY6" fmla="*/ 948532 h 948532"/>
                <a:gd name="connsiteX7" fmla="*/ 30014 w 593730"/>
                <a:gd name="connsiteY7" fmla="*/ 722313 h 948532"/>
                <a:gd name="connsiteX8" fmla="*/ 38914 w 593730"/>
                <a:gd name="connsiteY8" fmla="*/ 638688 h 948532"/>
                <a:gd name="connsiteX9" fmla="*/ 0 w 593730"/>
                <a:gd name="connsiteY9" fmla="*/ 101424 h 948532"/>
                <a:gd name="connsiteX10" fmla="*/ 98957 w 593730"/>
                <a:gd name="connsiteY10" fmla="*/ 0 h 948532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35767 w 593730"/>
                <a:gd name="connsiteY5" fmla="*/ 638690 h 722313"/>
                <a:gd name="connsiteX6" fmla="*/ 544666 w 593730"/>
                <a:gd name="connsiteY6" fmla="*/ 722313 h 722313"/>
                <a:gd name="connsiteX7" fmla="*/ 30014 w 593730"/>
                <a:gd name="connsiteY7" fmla="*/ 722313 h 722313"/>
                <a:gd name="connsiteX8" fmla="*/ 38914 w 593730"/>
                <a:gd name="connsiteY8" fmla="*/ 638688 h 722313"/>
                <a:gd name="connsiteX9" fmla="*/ 0 w 593730"/>
                <a:gd name="connsiteY9" fmla="*/ 101424 h 722313"/>
                <a:gd name="connsiteX10" fmla="*/ 98957 w 593730"/>
                <a:gd name="connsiteY10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35767 w 593730"/>
                <a:gd name="connsiteY5" fmla="*/ 638690 h 722313"/>
                <a:gd name="connsiteX6" fmla="*/ 544666 w 593730"/>
                <a:gd name="connsiteY6" fmla="*/ 722313 h 722313"/>
                <a:gd name="connsiteX7" fmla="*/ 30014 w 593730"/>
                <a:gd name="connsiteY7" fmla="*/ 722313 h 722313"/>
                <a:gd name="connsiteX8" fmla="*/ 0 w 593730"/>
                <a:gd name="connsiteY8" fmla="*/ 101424 h 722313"/>
                <a:gd name="connsiteX9" fmla="*/ 98957 w 593730"/>
                <a:gd name="connsiteY9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44666 w 593730"/>
                <a:gd name="connsiteY5" fmla="*/ 722313 h 722313"/>
                <a:gd name="connsiteX6" fmla="*/ 30014 w 593730"/>
                <a:gd name="connsiteY6" fmla="*/ 722313 h 722313"/>
                <a:gd name="connsiteX7" fmla="*/ 0 w 593730"/>
                <a:gd name="connsiteY7" fmla="*/ 101424 h 722313"/>
                <a:gd name="connsiteX8" fmla="*/ 98957 w 593730"/>
                <a:gd name="connsiteY8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44666 w 593730"/>
                <a:gd name="connsiteY5" fmla="*/ 722313 h 722313"/>
                <a:gd name="connsiteX6" fmla="*/ 103674 w 593730"/>
                <a:gd name="connsiteY6" fmla="*/ 714693 h 722313"/>
                <a:gd name="connsiteX7" fmla="*/ 0 w 593730"/>
                <a:gd name="connsiteY7" fmla="*/ 101424 h 722313"/>
                <a:gd name="connsiteX8" fmla="*/ 98957 w 593730"/>
                <a:gd name="connsiteY8" fmla="*/ 0 h 722313"/>
                <a:gd name="connsiteX0" fmla="*/ 98957 w 593730"/>
                <a:gd name="connsiteY0" fmla="*/ 0 h 717233"/>
                <a:gd name="connsiteX1" fmla="*/ 154266 w 593730"/>
                <a:gd name="connsiteY1" fmla="*/ 0 h 717233"/>
                <a:gd name="connsiteX2" fmla="*/ 446578 w 593730"/>
                <a:gd name="connsiteY2" fmla="*/ 0 h 717233"/>
                <a:gd name="connsiteX3" fmla="*/ 494773 w 593730"/>
                <a:gd name="connsiteY3" fmla="*/ 0 h 717233"/>
                <a:gd name="connsiteX4" fmla="*/ 593730 w 593730"/>
                <a:gd name="connsiteY4" fmla="*/ 101424 h 717233"/>
                <a:gd name="connsiteX5" fmla="*/ 481166 w 593730"/>
                <a:gd name="connsiteY5" fmla="*/ 717233 h 717233"/>
                <a:gd name="connsiteX6" fmla="*/ 103674 w 593730"/>
                <a:gd name="connsiteY6" fmla="*/ 714693 h 717233"/>
                <a:gd name="connsiteX7" fmla="*/ 0 w 593730"/>
                <a:gd name="connsiteY7" fmla="*/ 101424 h 717233"/>
                <a:gd name="connsiteX8" fmla="*/ 98957 w 593730"/>
                <a:gd name="connsiteY8" fmla="*/ 0 h 717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93730" h="717233">
                  <a:moveTo>
                    <a:pt x="98957" y="0"/>
                  </a:moveTo>
                  <a:lnTo>
                    <a:pt x="154266" y="0"/>
                  </a:ln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481166" y="717233"/>
                  </a:lnTo>
                  <a:lnTo>
                    <a:pt x="103674" y="714693"/>
                  </a:lnTo>
                  <a:cubicBezTo>
                    <a:pt x="93669" y="507730"/>
                    <a:pt x="10005" y="308387"/>
                    <a:pt x="0" y="101424"/>
                  </a:cubicBez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55" name="フリーフォーム 354"/>
            <p:cNvSpPr/>
            <p:nvPr/>
          </p:nvSpPr>
          <p:spPr>
            <a:xfrm rot="10800000">
              <a:off x="4678049" y="4835139"/>
              <a:ext cx="526588" cy="1197503"/>
            </a:xfrm>
            <a:custGeom>
              <a:avLst/>
              <a:gdLst>
                <a:gd name="connsiteX0" fmla="*/ 569450 w 569450"/>
                <a:gd name="connsiteY0" fmla="*/ 1041783 h 1041783"/>
                <a:gd name="connsiteX1" fmla="*/ 0 w 569450"/>
                <a:gd name="connsiteY1" fmla="*/ 1041783 h 1041783"/>
                <a:gd name="connsiteX2" fmla="*/ 52101 w 569450"/>
                <a:gd name="connsiteY2" fmla="*/ 739362 h 1041783"/>
                <a:gd name="connsiteX3" fmla="*/ 155659 w 569450"/>
                <a:gd name="connsiteY3" fmla="*/ 0 h 1041783"/>
                <a:gd name="connsiteX4" fmla="*/ 277981 w 569450"/>
                <a:gd name="connsiteY4" fmla="*/ 0 h 1041783"/>
                <a:gd name="connsiteX5" fmla="*/ 277981 w 569450"/>
                <a:gd name="connsiteY5" fmla="*/ 704754 h 1041783"/>
                <a:gd name="connsiteX6" fmla="*/ 292572 w 569450"/>
                <a:gd name="connsiteY6" fmla="*/ 704754 h 1041783"/>
                <a:gd name="connsiteX7" fmla="*/ 292572 w 569450"/>
                <a:gd name="connsiteY7" fmla="*/ 0 h 1041783"/>
                <a:gd name="connsiteX8" fmla="*/ 414893 w 569450"/>
                <a:gd name="connsiteY8" fmla="*/ 0 h 1041783"/>
                <a:gd name="connsiteX9" fmla="*/ 523237 w 569450"/>
                <a:gd name="connsiteY9" fmla="*/ 773539 h 10417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69450" h="1041783">
                  <a:moveTo>
                    <a:pt x="569450" y="1041783"/>
                  </a:moveTo>
                  <a:lnTo>
                    <a:pt x="0" y="1041783"/>
                  </a:lnTo>
                  <a:lnTo>
                    <a:pt x="52101" y="739362"/>
                  </a:lnTo>
                  <a:lnTo>
                    <a:pt x="155659" y="0"/>
                  </a:lnTo>
                  <a:lnTo>
                    <a:pt x="277981" y="0"/>
                  </a:lnTo>
                  <a:lnTo>
                    <a:pt x="277981" y="704754"/>
                  </a:lnTo>
                  <a:lnTo>
                    <a:pt x="292572" y="704754"/>
                  </a:lnTo>
                  <a:lnTo>
                    <a:pt x="292572" y="0"/>
                  </a:lnTo>
                  <a:lnTo>
                    <a:pt x="414893" y="0"/>
                  </a:lnTo>
                  <a:lnTo>
                    <a:pt x="523237" y="773539"/>
                  </a:lnTo>
                  <a:close/>
                </a:path>
              </a:pathLst>
            </a:custGeom>
            <a:solidFill>
              <a:srgbClr val="44546A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56" name="台形 529"/>
            <p:cNvSpPr/>
            <p:nvPr/>
          </p:nvSpPr>
          <p:spPr>
            <a:xfrm rot="10800000" flipV="1">
              <a:off x="4886701" y="4171308"/>
              <a:ext cx="120292" cy="564241"/>
            </a:xfrm>
            <a:custGeom>
              <a:avLst/>
              <a:gdLst>
                <a:gd name="connsiteX0" fmla="*/ 0 w 120292"/>
                <a:gd name="connsiteY0" fmla="*/ 451313 h 451313"/>
                <a:gd name="connsiteX1" fmla="*/ 34837 w 120292"/>
                <a:gd name="connsiteY1" fmla="*/ 0 h 451313"/>
                <a:gd name="connsiteX2" fmla="*/ 85455 w 120292"/>
                <a:gd name="connsiteY2" fmla="*/ 0 h 451313"/>
                <a:gd name="connsiteX3" fmla="*/ 120292 w 120292"/>
                <a:gd name="connsiteY3" fmla="*/ 451313 h 451313"/>
                <a:gd name="connsiteX4" fmla="*/ 0 w 120292"/>
                <a:gd name="connsiteY4" fmla="*/ 451313 h 451313"/>
                <a:gd name="connsiteX0" fmla="*/ 0 w 120292"/>
                <a:gd name="connsiteY0" fmla="*/ 451313 h 451313"/>
                <a:gd name="connsiteX1" fmla="*/ 34837 w 120292"/>
                <a:gd name="connsiteY1" fmla="*/ 0 h 451313"/>
                <a:gd name="connsiteX2" fmla="*/ 85455 w 120292"/>
                <a:gd name="connsiteY2" fmla="*/ 0 h 451313"/>
                <a:gd name="connsiteX3" fmla="*/ 120292 w 120292"/>
                <a:gd name="connsiteY3" fmla="*/ 451313 h 451313"/>
                <a:gd name="connsiteX4" fmla="*/ 57150 w 120292"/>
                <a:gd name="connsiteY4" fmla="*/ 448318 h 451313"/>
                <a:gd name="connsiteX5" fmla="*/ 0 w 120292"/>
                <a:gd name="connsiteY5" fmla="*/ 451313 h 451313"/>
                <a:gd name="connsiteX0" fmla="*/ 0 w 120292"/>
                <a:gd name="connsiteY0" fmla="*/ 451313 h 498324"/>
                <a:gd name="connsiteX1" fmla="*/ 34837 w 120292"/>
                <a:gd name="connsiteY1" fmla="*/ 0 h 498324"/>
                <a:gd name="connsiteX2" fmla="*/ 85455 w 120292"/>
                <a:gd name="connsiteY2" fmla="*/ 0 h 498324"/>
                <a:gd name="connsiteX3" fmla="*/ 120292 w 120292"/>
                <a:gd name="connsiteY3" fmla="*/ 451313 h 498324"/>
                <a:gd name="connsiteX4" fmla="*/ 59531 w 120292"/>
                <a:gd name="connsiteY4" fmla="*/ 498324 h 498324"/>
                <a:gd name="connsiteX5" fmla="*/ 0 w 120292"/>
                <a:gd name="connsiteY5" fmla="*/ 451313 h 4983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20292" h="498324">
                  <a:moveTo>
                    <a:pt x="0" y="451313"/>
                  </a:moveTo>
                  <a:lnTo>
                    <a:pt x="34837" y="0"/>
                  </a:lnTo>
                  <a:lnTo>
                    <a:pt x="85455" y="0"/>
                  </a:lnTo>
                  <a:lnTo>
                    <a:pt x="120292" y="451313"/>
                  </a:lnTo>
                  <a:lnTo>
                    <a:pt x="59531" y="498324"/>
                  </a:lnTo>
                  <a:lnTo>
                    <a:pt x="0" y="451313"/>
                  </a:lnTo>
                  <a:close/>
                </a:path>
              </a:pathLst>
            </a:custGeom>
            <a:pattFill prst="lgConfetti">
              <a:fgClr>
                <a:srgbClr val="4472C4">
                  <a:lumMod val="75000"/>
                </a:srgbClr>
              </a:fgClr>
              <a:bgClr>
                <a:srgbClr val="4472C4">
                  <a:lumMod val="50000"/>
                </a:srgb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57" name="台形 356"/>
            <p:cNvSpPr/>
            <p:nvPr/>
          </p:nvSpPr>
          <p:spPr>
            <a:xfrm rot="10800000">
              <a:off x="4902177" y="4097334"/>
              <a:ext cx="89340" cy="73973"/>
            </a:xfrm>
            <a:prstGeom prst="trapezoid">
              <a:avLst/>
            </a:prstGeom>
            <a:pattFill prst="lgConfetti">
              <a:fgClr>
                <a:srgbClr val="4472C4">
                  <a:lumMod val="75000"/>
                </a:srgbClr>
              </a:fgClr>
              <a:bgClr>
                <a:srgbClr val="4472C4">
                  <a:lumMod val="50000"/>
                </a:srgb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58" name="フリーフォーム 357"/>
            <p:cNvSpPr/>
            <p:nvPr/>
          </p:nvSpPr>
          <p:spPr>
            <a:xfrm rot="10800000">
              <a:off x="4778788" y="4097336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ysClr val="window" lastClr="FFFFFF">
                <a:lumMod val="9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59" name="フリーフォーム 358"/>
            <p:cNvSpPr/>
            <p:nvPr/>
          </p:nvSpPr>
          <p:spPr>
            <a:xfrm>
              <a:off x="4649981" y="4097336"/>
              <a:ext cx="593730" cy="722313"/>
            </a:xfrm>
            <a:custGeom>
              <a:avLst/>
              <a:gdLst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160556 w 593730"/>
                <a:gd name="connsiteY2" fmla="*/ 0 h 722313"/>
                <a:gd name="connsiteX3" fmla="*/ 160518 w 593730"/>
                <a:gd name="connsiteY3" fmla="*/ 620 h 722313"/>
                <a:gd name="connsiteX4" fmla="*/ 296865 w 593730"/>
                <a:gd name="connsiteY4" fmla="*/ 448278 h 722313"/>
                <a:gd name="connsiteX5" fmla="*/ 433212 w 593730"/>
                <a:gd name="connsiteY5" fmla="*/ 620 h 722313"/>
                <a:gd name="connsiteX6" fmla="*/ 433174 w 593730"/>
                <a:gd name="connsiteY6" fmla="*/ 0 h 722313"/>
                <a:gd name="connsiteX7" fmla="*/ 446578 w 593730"/>
                <a:gd name="connsiteY7" fmla="*/ 0 h 722313"/>
                <a:gd name="connsiteX8" fmla="*/ 494773 w 593730"/>
                <a:gd name="connsiteY8" fmla="*/ 0 h 722313"/>
                <a:gd name="connsiteX9" fmla="*/ 593730 w 593730"/>
                <a:gd name="connsiteY9" fmla="*/ 101424 h 722313"/>
                <a:gd name="connsiteX10" fmla="*/ 544666 w 593730"/>
                <a:gd name="connsiteY10" fmla="*/ 722313 h 722313"/>
                <a:gd name="connsiteX11" fmla="*/ 30014 w 593730"/>
                <a:gd name="connsiteY11" fmla="*/ 722313 h 722313"/>
                <a:gd name="connsiteX12" fmla="*/ 0 w 593730"/>
                <a:gd name="connsiteY12" fmla="*/ 101424 h 722313"/>
                <a:gd name="connsiteX13" fmla="*/ 98957 w 593730"/>
                <a:gd name="connsiteY13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160556 w 593730"/>
                <a:gd name="connsiteY2" fmla="*/ 0 h 722313"/>
                <a:gd name="connsiteX3" fmla="*/ 160518 w 593730"/>
                <a:gd name="connsiteY3" fmla="*/ 620 h 722313"/>
                <a:gd name="connsiteX4" fmla="*/ 296865 w 593730"/>
                <a:gd name="connsiteY4" fmla="*/ 448278 h 722313"/>
                <a:gd name="connsiteX5" fmla="*/ 433212 w 593730"/>
                <a:gd name="connsiteY5" fmla="*/ 620 h 722313"/>
                <a:gd name="connsiteX6" fmla="*/ 433174 w 593730"/>
                <a:gd name="connsiteY6" fmla="*/ 0 h 722313"/>
                <a:gd name="connsiteX7" fmla="*/ 446578 w 593730"/>
                <a:gd name="connsiteY7" fmla="*/ 0 h 722313"/>
                <a:gd name="connsiteX8" fmla="*/ 494773 w 593730"/>
                <a:gd name="connsiteY8" fmla="*/ 0 h 722313"/>
                <a:gd name="connsiteX9" fmla="*/ 593730 w 593730"/>
                <a:gd name="connsiteY9" fmla="*/ 101424 h 722313"/>
                <a:gd name="connsiteX10" fmla="*/ 544666 w 593730"/>
                <a:gd name="connsiteY10" fmla="*/ 722313 h 722313"/>
                <a:gd name="connsiteX11" fmla="*/ 30014 w 593730"/>
                <a:gd name="connsiteY11" fmla="*/ 722313 h 722313"/>
                <a:gd name="connsiteX12" fmla="*/ 16493 w 593730"/>
                <a:gd name="connsiteY12" fmla="*/ 525464 h 722313"/>
                <a:gd name="connsiteX13" fmla="*/ 0 w 593730"/>
                <a:gd name="connsiteY13" fmla="*/ 101424 h 722313"/>
                <a:gd name="connsiteX14" fmla="*/ 98957 w 593730"/>
                <a:gd name="connsiteY14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160556 w 593730"/>
                <a:gd name="connsiteY2" fmla="*/ 0 h 722313"/>
                <a:gd name="connsiteX3" fmla="*/ 160518 w 593730"/>
                <a:gd name="connsiteY3" fmla="*/ 620 h 722313"/>
                <a:gd name="connsiteX4" fmla="*/ 296865 w 593730"/>
                <a:gd name="connsiteY4" fmla="*/ 448278 h 722313"/>
                <a:gd name="connsiteX5" fmla="*/ 433212 w 593730"/>
                <a:gd name="connsiteY5" fmla="*/ 620 h 722313"/>
                <a:gd name="connsiteX6" fmla="*/ 433174 w 593730"/>
                <a:gd name="connsiteY6" fmla="*/ 0 h 722313"/>
                <a:gd name="connsiteX7" fmla="*/ 446578 w 593730"/>
                <a:gd name="connsiteY7" fmla="*/ 0 h 722313"/>
                <a:gd name="connsiteX8" fmla="*/ 494773 w 593730"/>
                <a:gd name="connsiteY8" fmla="*/ 0 h 722313"/>
                <a:gd name="connsiteX9" fmla="*/ 593730 w 593730"/>
                <a:gd name="connsiteY9" fmla="*/ 101424 h 722313"/>
                <a:gd name="connsiteX10" fmla="*/ 544666 w 593730"/>
                <a:gd name="connsiteY10" fmla="*/ 722313 h 722313"/>
                <a:gd name="connsiteX11" fmla="*/ 30014 w 593730"/>
                <a:gd name="connsiteY11" fmla="*/ 722313 h 722313"/>
                <a:gd name="connsiteX12" fmla="*/ 57768 w 593730"/>
                <a:gd name="connsiteY12" fmla="*/ 538164 h 722313"/>
                <a:gd name="connsiteX13" fmla="*/ 0 w 593730"/>
                <a:gd name="connsiteY13" fmla="*/ 101424 h 722313"/>
                <a:gd name="connsiteX14" fmla="*/ 98957 w 593730"/>
                <a:gd name="connsiteY14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160556 w 593730"/>
                <a:gd name="connsiteY2" fmla="*/ 0 h 722313"/>
                <a:gd name="connsiteX3" fmla="*/ 160518 w 593730"/>
                <a:gd name="connsiteY3" fmla="*/ 620 h 722313"/>
                <a:gd name="connsiteX4" fmla="*/ 296865 w 593730"/>
                <a:gd name="connsiteY4" fmla="*/ 448278 h 722313"/>
                <a:gd name="connsiteX5" fmla="*/ 433212 w 593730"/>
                <a:gd name="connsiteY5" fmla="*/ 620 h 722313"/>
                <a:gd name="connsiteX6" fmla="*/ 433174 w 593730"/>
                <a:gd name="connsiteY6" fmla="*/ 0 h 722313"/>
                <a:gd name="connsiteX7" fmla="*/ 446578 w 593730"/>
                <a:gd name="connsiteY7" fmla="*/ 0 h 722313"/>
                <a:gd name="connsiteX8" fmla="*/ 494773 w 593730"/>
                <a:gd name="connsiteY8" fmla="*/ 0 h 722313"/>
                <a:gd name="connsiteX9" fmla="*/ 593730 w 593730"/>
                <a:gd name="connsiteY9" fmla="*/ 101424 h 722313"/>
                <a:gd name="connsiteX10" fmla="*/ 559418 w 593730"/>
                <a:gd name="connsiteY10" fmla="*/ 519114 h 722313"/>
                <a:gd name="connsiteX11" fmla="*/ 544666 w 593730"/>
                <a:gd name="connsiteY11" fmla="*/ 722313 h 722313"/>
                <a:gd name="connsiteX12" fmla="*/ 30014 w 593730"/>
                <a:gd name="connsiteY12" fmla="*/ 722313 h 722313"/>
                <a:gd name="connsiteX13" fmla="*/ 57768 w 593730"/>
                <a:gd name="connsiteY13" fmla="*/ 538164 h 722313"/>
                <a:gd name="connsiteX14" fmla="*/ 0 w 593730"/>
                <a:gd name="connsiteY14" fmla="*/ 101424 h 722313"/>
                <a:gd name="connsiteX15" fmla="*/ 98957 w 593730"/>
                <a:gd name="connsiteY15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160556 w 593730"/>
                <a:gd name="connsiteY2" fmla="*/ 0 h 722313"/>
                <a:gd name="connsiteX3" fmla="*/ 160518 w 593730"/>
                <a:gd name="connsiteY3" fmla="*/ 620 h 722313"/>
                <a:gd name="connsiteX4" fmla="*/ 296865 w 593730"/>
                <a:gd name="connsiteY4" fmla="*/ 448278 h 722313"/>
                <a:gd name="connsiteX5" fmla="*/ 433212 w 593730"/>
                <a:gd name="connsiteY5" fmla="*/ 620 h 722313"/>
                <a:gd name="connsiteX6" fmla="*/ 433174 w 593730"/>
                <a:gd name="connsiteY6" fmla="*/ 0 h 722313"/>
                <a:gd name="connsiteX7" fmla="*/ 446578 w 593730"/>
                <a:gd name="connsiteY7" fmla="*/ 0 h 722313"/>
                <a:gd name="connsiteX8" fmla="*/ 494773 w 593730"/>
                <a:gd name="connsiteY8" fmla="*/ 0 h 722313"/>
                <a:gd name="connsiteX9" fmla="*/ 593730 w 593730"/>
                <a:gd name="connsiteY9" fmla="*/ 101424 h 722313"/>
                <a:gd name="connsiteX10" fmla="*/ 518143 w 593730"/>
                <a:gd name="connsiteY10" fmla="*/ 519114 h 722313"/>
                <a:gd name="connsiteX11" fmla="*/ 544666 w 593730"/>
                <a:gd name="connsiteY11" fmla="*/ 722313 h 722313"/>
                <a:gd name="connsiteX12" fmla="*/ 30014 w 593730"/>
                <a:gd name="connsiteY12" fmla="*/ 722313 h 722313"/>
                <a:gd name="connsiteX13" fmla="*/ 57768 w 593730"/>
                <a:gd name="connsiteY13" fmla="*/ 538164 h 722313"/>
                <a:gd name="connsiteX14" fmla="*/ 0 w 593730"/>
                <a:gd name="connsiteY14" fmla="*/ 101424 h 722313"/>
                <a:gd name="connsiteX15" fmla="*/ 98957 w 593730"/>
                <a:gd name="connsiteY15" fmla="*/ 0 h 722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593730" h="722313">
                  <a:moveTo>
                    <a:pt x="98957" y="0"/>
                  </a:moveTo>
                  <a:lnTo>
                    <a:pt x="154266" y="0"/>
                  </a:lnTo>
                  <a:lnTo>
                    <a:pt x="160556" y="0"/>
                  </a:lnTo>
                  <a:cubicBezTo>
                    <a:pt x="160543" y="207"/>
                    <a:pt x="160531" y="413"/>
                    <a:pt x="160518" y="620"/>
                  </a:cubicBezTo>
                  <a:cubicBezTo>
                    <a:pt x="160518" y="247855"/>
                    <a:pt x="280947" y="448278"/>
                    <a:pt x="296865" y="448278"/>
                  </a:cubicBezTo>
                  <a:cubicBezTo>
                    <a:pt x="312784" y="448278"/>
                    <a:pt x="433212" y="247855"/>
                    <a:pt x="433212" y="620"/>
                  </a:cubicBezTo>
                  <a:cubicBezTo>
                    <a:pt x="433199" y="413"/>
                    <a:pt x="433187" y="207"/>
                    <a:pt x="433174" y="0"/>
                  </a:cubicBez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518143" y="519114"/>
                  </a:lnTo>
                  <a:lnTo>
                    <a:pt x="544666" y="722313"/>
                  </a:lnTo>
                  <a:lnTo>
                    <a:pt x="30014" y="722313"/>
                  </a:lnTo>
                  <a:lnTo>
                    <a:pt x="57768" y="538164"/>
                  </a:lnTo>
                  <a:lnTo>
                    <a:pt x="0" y="101424"/>
                  </a:ln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60" name="正方形/長方形 359"/>
            <p:cNvSpPr/>
            <p:nvPr/>
          </p:nvSpPr>
          <p:spPr>
            <a:xfrm>
              <a:off x="4675999" y="4793987"/>
              <a:ext cx="526163" cy="52006"/>
            </a:xfrm>
            <a:prstGeom prst="rect">
              <a:avLst/>
            </a:prstGeom>
            <a:solidFill>
              <a:srgbClr val="FFC000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61" name="角丸四角形 360"/>
            <p:cNvSpPr/>
            <p:nvPr/>
          </p:nvSpPr>
          <p:spPr>
            <a:xfrm>
              <a:off x="4890223" y="4783931"/>
              <a:ext cx="111651" cy="67542"/>
            </a:xfrm>
            <a:prstGeom prst="roundRect">
              <a:avLst/>
            </a:prstGeom>
            <a:solidFill>
              <a:sysClr val="window" lastClr="FFFFFF">
                <a:lumMod val="8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62" name="フリーフォーム 361"/>
            <p:cNvSpPr/>
            <p:nvPr/>
          </p:nvSpPr>
          <p:spPr>
            <a:xfrm>
              <a:off x="4598375" y="4097335"/>
              <a:ext cx="257100" cy="1060318"/>
            </a:xfrm>
            <a:custGeom>
              <a:avLst/>
              <a:gdLst>
                <a:gd name="connsiteX0" fmla="*/ 108480 w 193905"/>
                <a:gd name="connsiteY0" fmla="*/ 0 h 903156"/>
                <a:gd name="connsiteX1" fmla="*/ 142698 w 193905"/>
                <a:gd name="connsiteY1" fmla="*/ 0 h 903156"/>
                <a:gd name="connsiteX2" fmla="*/ 193905 w 193905"/>
                <a:gd name="connsiteY2" fmla="*/ 427731 h 903156"/>
                <a:gd name="connsiteX3" fmla="*/ 144122 w 193905"/>
                <a:gd name="connsiteY3" fmla="*/ 903156 h 903156"/>
                <a:gd name="connsiteX4" fmla="*/ 13004 w 193905"/>
                <a:gd name="connsiteY4" fmla="*/ 875507 h 903156"/>
                <a:gd name="connsiteX5" fmla="*/ 65695 w 193905"/>
                <a:gd name="connsiteY5" fmla="*/ 568725 h 903156"/>
                <a:gd name="connsiteX6" fmla="*/ 0 w 193905"/>
                <a:gd name="connsiteY6" fmla="*/ 108480 h 903156"/>
                <a:gd name="connsiteX7" fmla="*/ 108480 w 193905"/>
                <a:gd name="connsiteY7" fmla="*/ 0 h 903156"/>
                <a:gd name="connsiteX0" fmla="*/ 135957 w 221382"/>
                <a:gd name="connsiteY0" fmla="*/ 0 h 992188"/>
                <a:gd name="connsiteX1" fmla="*/ 170175 w 221382"/>
                <a:gd name="connsiteY1" fmla="*/ 0 h 992188"/>
                <a:gd name="connsiteX2" fmla="*/ 221382 w 221382"/>
                <a:gd name="connsiteY2" fmla="*/ 427731 h 992188"/>
                <a:gd name="connsiteX3" fmla="*/ 171599 w 221382"/>
                <a:gd name="connsiteY3" fmla="*/ 903156 h 992188"/>
                <a:gd name="connsiteX4" fmla="*/ 0 w 221382"/>
                <a:gd name="connsiteY4" fmla="*/ 992188 h 992188"/>
                <a:gd name="connsiteX5" fmla="*/ 93172 w 221382"/>
                <a:gd name="connsiteY5" fmla="*/ 568725 h 992188"/>
                <a:gd name="connsiteX6" fmla="*/ 27477 w 221382"/>
                <a:gd name="connsiteY6" fmla="*/ 108480 h 992188"/>
                <a:gd name="connsiteX7" fmla="*/ 135957 w 221382"/>
                <a:gd name="connsiteY7" fmla="*/ 0 h 992188"/>
                <a:gd name="connsiteX0" fmla="*/ 135957 w 221382"/>
                <a:gd name="connsiteY0" fmla="*/ 0 h 1060318"/>
                <a:gd name="connsiteX1" fmla="*/ 170175 w 221382"/>
                <a:gd name="connsiteY1" fmla="*/ 0 h 1060318"/>
                <a:gd name="connsiteX2" fmla="*/ 221382 w 221382"/>
                <a:gd name="connsiteY2" fmla="*/ 427731 h 1060318"/>
                <a:gd name="connsiteX3" fmla="*/ 126355 w 221382"/>
                <a:gd name="connsiteY3" fmla="*/ 1060318 h 1060318"/>
                <a:gd name="connsiteX4" fmla="*/ 0 w 221382"/>
                <a:gd name="connsiteY4" fmla="*/ 992188 h 1060318"/>
                <a:gd name="connsiteX5" fmla="*/ 93172 w 221382"/>
                <a:gd name="connsiteY5" fmla="*/ 568725 h 1060318"/>
                <a:gd name="connsiteX6" fmla="*/ 27477 w 221382"/>
                <a:gd name="connsiteY6" fmla="*/ 108480 h 1060318"/>
                <a:gd name="connsiteX7" fmla="*/ 135957 w 221382"/>
                <a:gd name="connsiteY7" fmla="*/ 0 h 1060318"/>
                <a:gd name="connsiteX0" fmla="*/ 150244 w 235669"/>
                <a:gd name="connsiteY0" fmla="*/ 0 h 1060318"/>
                <a:gd name="connsiteX1" fmla="*/ 184462 w 235669"/>
                <a:gd name="connsiteY1" fmla="*/ 0 h 1060318"/>
                <a:gd name="connsiteX2" fmla="*/ 235669 w 235669"/>
                <a:gd name="connsiteY2" fmla="*/ 427731 h 1060318"/>
                <a:gd name="connsiteX3" fmla="*/ 140642 w 235669"/>
                <a:gd name="connsiteY3" fmla="*/ 1060318 h 1060318"/>
                <a:gd name="connsiteX4" fmla="*/ 0 w 235669"/>
                <a:gd name="connsiteY4" fmla="*/ 985044 h 1060318"/>
                <a:gd name="connsiteX5" fmla="*/ 107459 w 235669"/>
                <a:gd name="connsiteY5" fmla="*/ 568725 h 1060318"/>
                <a:gd name="connsiteX6" fmla="*/ 41764 w 235669"/>
                <a:gd name="connsiteY6" fmla="*/ 108480 h 1060318"/>
                <a:gd name="connsiteX7" fmla="*/ 150244 w 235669"/>
                <a:gd name="connsiteY7" fmla="*/ 0 h 1060318"/>
                <a:gd name="connsiteX0" fmla="*/ 150244 w 257100"/>
                <a:gd name="connsiteY0" fmla="*/ 0 h 1060318"/>
                <a:gd name="connsiteX1" fmla="*/ 184462 w 257100"/>
                <a:gd name="connsiteY1" fmla="*/ 0 h 1060318"/>
                <a:gd name="connsiteX2" fmla="*/ 257100 w 257100"/>
                <a:gd name="connsiteY2" fmla="*/ 537268 h 1060318"/>
                <a:gd name="connsiteX3" fmla="*/ 140642 w 257100"/>
                <a:gd name="connsiteY3" fmla="*/ 1060318 h 1060318"/>
                <a:gd name="connsiteX4" fmla="*/ 0 w 257100"/>
                <a:gd name="connsiteY4" fmla="*/ 985044 h 1060318"/>
                <a:gd name="connsiteX5" fmla="*/ 107459 w 257100"/>
                <a:gd name="connsiteY5" fmla="*/ 568725 h 1060318"/>
                <a:gd name="connsiteX6" fmla="*/ 41764 w 257100"/>
                <a:gd name="connsiteY6" fmla="*/ 108480 h 1060318"/>
                <a:gd name="connsiteX7" fmla="*/ 150244 w 257100"/>
                <a:gd name="connsiteY7" fmla="*/ 0 h 1060318"/>
                <a:gd name="connsiteX0" fmla="*/ 150244 w 257100"/>
                <a:gd name="connsiteY0" fmla="*/ 0 h 1060318"/>
                <a:gd name="connsiteX1" fmla="*/ 184462 w 257100"/>
                <a:gd name="connsiteY1" fmla="*/ 0 h 1060318"/>
                <a:gd name="connsiteX2" fmla="*/ 257100 w 257100"/>
                <a:gd name="connsiteY2" fmla="*/ 537268 h 1060318"/>
                <a:gd name="connsiteX3" fmla="*/ 140642 w 257100"/>
                <a:gd name="connsiteY3" fmla="*/ 1060318 h 1060318"/>
                <a:gd name="connsiteX4" fmla="*/ 0 w 257100"/>
                <a:gd name="connsiteY4" fmla="*/ 985044 h 1060318"/>
                <a:gd name="connsiteX5" fmla="*/ 86027 w 257100"/>
                <a:gd name="connsiteY5" fmla="*/ 580631 h 1060318"/>
                <a:gd name="connsiteX6" fmla="*/ 41764 w 257100"/>
                <a:gd name="connsiteY6" fmla="*/ 108480 h 1060318"/>
                <a:gd name="connsiteX7" fmla="*/ 150244 w 257100"/>
                <a:gd name="connsiteY7" fmla="*/ 0 h 106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57100" h="1060318">
                  <a:moveTo>
                    <a:pt x="150244" y="0"/>
                  </a:moveTo>
                  <a:lnTo>
                    <a:pt x="184462" y="0"/>
                  </a:lnTo>
                  <a:lnTo>
                    <a:pt x="257100" y="537268"/>
                  </a:lnTo>
                  <a:lnTo>
                    <a:pt x="140642" y="1060318"/>
                  </a:lnTo>
                  <a:lnTo>
                    <a:pt x="0" y="985044"/>
                  </a:lnTo>
                  <a:lnTo>
                    <a:pt x="86027" y="580631"/>
                  </a:lnTo>
                  <a:lnTo>
                    <a:pt x="41764" y="108480"/>
                  </a:lnTo>
                  <a:cubicBezTo>
                    <a:pt x="41764" y="48568"/>
                    <a:pt x="90332" y="0"/>
                    <a:pt x="150244" y="0"/>
                  </a:cubicBezTo>
                  <a:close/>
                </a:path>
              </a:pathLst>
            </a:custGeom>
            <a:solidFill>
              <a:srgbClr val="44546A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63" name="フリーフォーム 362"/>
            <p:cNvSpPr/>
            <p:nvPr/>
          </p:nvSpPr>
          <p:spPr>
            <a:xfrm>
              <a:off x="4697567" y="4097334"/>
              <a:ext cx="154060" cy="495106"/>
            </a:xfrm>
            <a:custGeom>
              <a:avLst/>
              <a:gdLst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69056 w 128588"/>
                <a:gd name="connsiteY5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57150 w 128588"/>
                <a:gd name="connsiteY5" fmla="*/ 404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048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2863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3810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3164 w 128588"/>
                <a:gd name="connsiteY5" fmla="*/ 19 h 433387"/>
                <a:gd name="connsiteX6" fmla="*/ 69056 w 128588"/>
                <a:gd name="connsiteY6" fmla="*/ 0 h 433387"/>
                <a:gd name="connsiteX0" fmla="*/ 69056 w 120825"/>
                <a:gd name="connsiteY0" fmla="*/ 0 h 462224"/>
                <a:gd name="connsiteX1" fmla="*/ 120825 w 120825"/>
                <a:gd name="connsiteY1" fmla="*/ 462224 h 462224"/>
                <a:gd name="connsiteX2" fmla="*/ 28575 w 120825"/>
                <a:gd name="connsiteY2" fmla="*/ 314325 h 462224"/>
                <a:gd name="connsiteX3" fmla="*/ 69056 w 120825"/>
                <a:gd name="connsiteY3" fmla="*/ 259556 h 462224"/>
                <a:gd name="connsiteX4" fmla="*/ 0 w 120825"/>
                <a:gd name="connsiteY4" fmla="*/ 204787 h 462224"/>
                <a:gd name="connsiteX5" fmla="*/ 43164 w 120825"/>
                <a:gd name="connsiteY5" fmla="*/ 19 h 462224"/>
                <a:gd name="connsiteX6" fmla="*/ 69056 w 120825"/>
                <a:gd name="connsiteY6" fmla="*/ 0 h 462224"/>
                <a:gd name="connsiteX0" fmla="*/ 69056 w 118238"/>
                <a:gd name="connsiteY0" fmla="*/ 0 h 425523"/>
                <a:gd name="connsiteX1" fmla="*/ 118238 w 118238"/>
                <a:gd name="connsiteY1" fmla="*/ 425523 h 425523"/>
                <a:gd name="connsiteX2" fmla="*/ 28575 w 118238"/>
                <a:gd name="connsiteY2" fmla="*/ 314325 h 425523"/>
                <a:gd name="connsiteX3" fmla="*/ 69056 w 118238"/>
                <a:gd name="connsiteY3" fmla="*/ 259556 h 425523"/>
                <a:gd name="connsiteX4" fmla="*/ 0 w 118238"/>
                <a:gd name="connsiteY4" fmla="*/ 204787 h 425523"/>
                <a:gd name="connsiteX5" fmla="*/ 43164 w 118238"/>
                <a:gd name="connsiteY5" fmla="*/ 19 h 425523"/>
                <a:gd name="connsiteX6" fmla="*/ 69056 w 118238"/>
                <a:gd name="connsiteY6" fmla="*/ 0 h 425523"/>
                <a:gd name="connsiteX0" fmla="*/ 69056 w 113064"/>
                <a:gd name="connsiteY0" fmla="*/ 0 h 425523"/>
                <a:gd name="connsiteX1" fmla="*/ 113064 w 113064"/>
                <a:gd name="connsiteY1" fmla="*/ 425523 h 425523"/>
                <a:gd name="connsiteX2" fmla="*/ 28575 w 113064"/>
                <a:gd name="connsiteY2" fmla="*/ 314325 h 425523"/>
                <a:gd name="connsiteX3" fmla="*/ 69056 w 113064"/>
                <a:gd name="connsiteY3" fmla="*/ 259556 h 425523"/>
                <a:gd name="connsiteX4" fmla="*/ 0 w 113064"/>
                <a:gd name="connsiteY4" fmla="*/ 204787 h 425523"/>
                <a:gd name="connsiteX5" fmla="*/ 43164 w 113064"/>
                <a:gd name="connsiteY5" fmla="*/ 19 h 425523"/>
                <a:gd name="connsiteX6" fmla="*/ 69056 w 113064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97517 w 141525"/>
                <a:gd name="connsiteY3" fmla="*/ 259556 h 425523"/>
                <a:gd name="connsiteX4" fmla="*/ 0 w 141525"/>
                <a:gd name="connsiteY4" fmla="*/ 182510 h 425523"/>
                <a:gd name="connsiteX5" fmla="*/ 71625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97517 w 141525"/>
                <a:gd name="connsiteY3" fmla="*/ 259556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71644 w 141525"/>
                <a:gd name="connsiteY3" fmla="*/ 222429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113 w 141525"/>
                <a:gd name="connsiteY2" fmla="*/ 282147 h 425523"/>
                <a:gd name="connsiteX3" fmla="*/ 71644 w 141525"/>
                <a:gd name="connsiteY3" fmla="*/ 222429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67399"/>
                <a:gd name="connsiteY0" fmla="*/ 0 h 514628"/>
                <a:gd name="connsiteX1" fmla="*/ 167399 w 167399"/>
                <a:gd name="connsiteY1" fmla="*/ 514628 h 514628"/>
                <a:gd name="connsiteX2" fmla="*/ 113 w 167399"/>
                <a:gd name="connsiteY2" fmla="*/ 282147 h 514628"/>
                <a:gd name="connsiteX3" fmla="*/ 71644 w 167399"/>
                <a:gd name="connsiteY3" fmla="*/ 222429 h 514628"/>
                <a:gd name="connsiteX4" fmla="*/ 0 w 167399"/>
                <a:gd name="connsiteY4" fmla="*/ 182510 h 514628"/>
                <a:gd name="connsiteX5" fmla="*/ 53513 w 167399"/>
                <a:gd name="connsiteY5" fmla="*/ 19 h 514628"/>
                <a:gd name="connsiteX6" fmla="*/ 97517 w 167399"/>
                <a:gd name="connsiteY6" fmla="*/ 0 h 5146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7399" h="514628">
                  <a:moveTo>
                    <a:pt x="97517" y="0"/>
                  </a:moveTo>
                  <a:lnTo>
                    <a:pt x="167399" y="514628"/>
                  </a:lnTo>
                  <a:lnTo>
                    <a:pt x="113" y="282147"/>
                  </a:lnTo>
                  <a:lnTo>
                    <a:pt x="71644" y="222429"/>
                  </a:lnTo>
                  <a:lnTo>
                    <a:pt x="0" y="182510"/>
                  </a:lnTo>
                  <a:lnTo>
                    <a:pt x="53513" y="19"/>
                  </a:lnTo>
                  <a:lnTo>
                    <a:pt x="97517" y="0"/>
                  </a:lnTo>
                  <a:close/>
                </a:path>
              </a:pathLst>
            </a:custGeom>
            <a:solidFill>
              <a:srgbClr val="44546A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64" name="片側の 2 つの角を丸めた四角形 363"/>
            <p:cNvSpPr/>
            <p:nvPr/>
          </p:nvSpPr>
          <p:spPr>
            <a:xfrm rot="11518702">
              <a:off x="4616696" y="4831072"/>
              <a:ext cx="100919" cy="232136"/>
            </a:xfrm>
            <a:prstGeom prst="round2SameRect">
              <a:avLst>
                <a:gd name="adj1" fmla="val 16667"/>
                <a:gd name="adj2" fmla="val 2505"/>
              </a:avLst>
            </a:prstGeom>
            <a:solidFill>
              <a:srgbClr val="44546A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65" name="フリーフォーム 364"/>
            <p:cNvSpPr/>
            <p:nvPr/>
          </p:nvSpPr>
          <p:spPr>
            <a:xfrm flipH="1">
              <a:off x="5039133" y="4097335"/>
              <a:ext cx="257100" cy="1060318"/>
            </a:xfrm>
            <a:custGeom>
              <a:avLst/>
              <a:gdLst>
                <a:gd name="connsiteX0" fmla="*/ 108480 w 193905"/>
                <a:gd name="connsiteY0" fmla="*/ 0 h 903156"/>
                <a:gd name="connsiteX1" fmla="*/ 142698 w 193905"/>
                <a:gd name="connsiteY1" fmla="*/ 0 h 903156"/>
                <a:gd name="connsiteX2" fmla="*/ 193905 w 193905"/>
                <a:gd name="connsiteY2" fmla="*/ 427731 h 903156"/>
                <a:gd name="connsiteX3" fmla="*/ 144122 w 193905"/>
                <a:gd name="connsiteY3" fmla="*/ 903156 h 903156"/>
                <a:gd name="connsiteX4" fmla="*/ 13004 w 193905"/>
                <a:gd name="connsiteY4" fmla="*/ 875507 h 903156"/>
                <a:gd name="connsiteX5" fmla="*/ 65695 w 193905"/>
                <a:gd name="connsiteY5" fmla="*/ 568725 h 903156"/>
                <a:gd name="connsiteX6" fmla="*/ 0 w 193905"/>
                <a:gd name="connsiteY6" fmla="*/ 108480 h 903156"/>
                <a:gd name="connsiteX7" fmla="*/ 108480 w 193905"/>
                <a:gd name="connsiteY7" fmla="*/ 0 h 903156"/>
                <a:gd name="connsiteX0" fmla="*/ 135957 w 221382"/>
                <a:gd name="connsiteY0" fmla="*/ 0 h 992188"/>
                <a:gd name="connsiteX1" fmla="*/ 170175 w 221382"/>
                <a:gd name="connsiteY1" fmla="*/ 0 h 992188"/>
                <a:gd name="connsiteX2" fmla="*/ 221382 w 221382"/>
                <a:gd name="connsiteY2" fmla="*/ 427731 h 992188"/>
                <a:gd name="connsiteX3" fmla="*/ 171599 w 221382"/>
                <a:gd name="connsiteY3" fmla="*/ 903156 h 992188"/>
                <a:gd name="connsiteX4" fmla="*/ 0 w 221382"/>
                <a:gd name="connsiteY4" fmla="*/ 992188 h 992188"/>
                <a:gd name="connsiteX5" fmla="*/ 93172 w 221382"/>
                <a:gd name="connsiteY5" fmla="*/ 568725 h 992188"/>
                <a:gd name="connsiteX6" fmla="*/ 27477 w 221382"/>
                <a:gd name="connsiteY6" fmla="*/ 108480 h 992188"/>
                <a:gd name="connsiteX7" fmla="*/ 135957 w 221382"/>
                <a:gd name="connsiteY7" fmla="*/ 0 h 992188"/>
                <a:gd name="connsiteX0" fmla="*/ 135957 w 221382"/>
                <a:gd name="connsiteY0" fmla="*/ 0 h 1060318"/>
                <a:gd name="connsiteX1" fmla="*/ 170175 w 221382"/>
                <a:gd name="connsiteY1" fmla="*/ 0 h 1060318"/>
                <a:gd name="connsiteX2" fmla="*/ 221382 w 221382"/>
                <a:gd name="connsiteY2" fmla="*/ 427731 h 1060318"/>
                <a:gd name="connsiteX3" fmla="*/ 126355 w 221382"/>
                <a:gd name="connsiteY3" fmla="*/ 1060318 h 1060318"/>
                <a:gd name="connsiteX4" fmla="*/ 0 w 221382"/>
                <a:gd name="connsiteY4" fmla="*/ 992188 h 1060318"/>
                <a:gd name="connsiteX5" fmla="*/ 93172 w 221382"/>
                <a:gd name="connsiteY5" fmla="*/ 568725 h 1060318"/>
                <a:gd name="connsiteX6" fmla="*/ 27477 w 221382"/>
                <a:gd name="connsiteY6" fmla="*/ 108480 h 1060318"/>
                <a:gd name="connsiteX7" fmla="*/ 135957 w 221382"/>
                <a:gd name="connsiteY7" fmla="*/ 0 h 1060318"/>
                <a:gd name="connsiteX0" fmla="*/ 150244 w 235669"/>
                <a:gd name="connsiteY0" fmla="*/ 0 h 1060318"/>
                <a:gd name="connsiteX1" fmla="*/ 184462 w 235669"/>
                <a:gd name="connsiteY1" fmla="*/ 0 h 1060318"/>
                <a:gd name="connsiteX2" fmla="*/ 235669 w 235669"/>
                <a:gd name="connsiteY2" fmla="*/ 427731 h 1060318"/>
                <a:gd name="connsiteX3" fmla="*/ 140642 w 235669"/>
                <a:gd name="connsiteY3" fmla="*/ 1060318 h 1060318"/>
                <a:gd name="connsiteX4" fmla="*/ 0 w 235669"/>
                <a:gd name="connsiteY4" fmla="*/ 985044 h 1060318"/>
                <a:gd name="connsiteX5" fmla="*/ 107459 w 235669"/>
                <a:gd name="connsiteY5" fmla="*/ 568725 h 1060318"/>
                <a:gd name="connsiteX6" fmla="*/ 41764 w 235669"/>
                <a:gd name="connsiteY6" fmla="*/ 108480 h 1060318"/>
                <a:gd name="connsiteX7" fmla="*/ 150244 w 235669"/>
                <a:gd name="connsiteY7" fmla="*/ 0 h 1060318"/>
                <a:gd name="connsiteX0" fmla="*/ 150244 w 257100"/>
                <a:gd name="connsiteY0" fmla="*/ 0 h 1060318"/>
                <a:gd name="connsiteX1" fmla="*/ 184462 w 257100"/>
                <a:gd name="connsiteY1" fmla="*/ 0 h 1060318"/>
                <a:gd name="connsiteX2" fmla="*/ 257100 w 257100"/>
                <a:gd name="connsiteY2" fmla="*/ 537268 h 1060318"/>
                <a:gd name="connsiteX3" fmla="*/ 140642 w 257100"/>
                <a:gd name="connsiteY3" fmla="*/ 1060318 h 1060318"/>
                <a:gd name="connsiteX4" fmla="*/ 0 w 257100"/>
                <a:gd name="connsiteY4" fmla="*/ 985044 h 1060318"/>
                <a:gd name="connsiteX5" fmla="*/ 107459 w 257100"/>
                <a:gd name="connsiteY5" fmla="*/ 568725 h 1060318"/>
                <a:gd name="connsiteX6" fmla="*/ 41764 w 257100"/>
                <a:gd name="connsiteY6" fmla="*/ 108480 h 1060318"/>
                <a:gd name="connsiteX7" fmla="*/ 150244 w 257100"/>
                <a:gd name="connsiteY7" fmla="*/ 0 h 1060318"/>
                <a:gd name="connsiteX0" fmla="*/ 150244 w 257100"/>
                <a:gd name="connsiteY0" fmla="*/ 0 h 1060318"/>
                <a:gd name="connsiteX1" fmla="*/ 184462 w 257100"/>
                <a:gd name="connsiteY1" fmla="*/ 0 h 1060318"/>
                <a:gd name="connsiteX2" fmla="*/ 257100 w 257100"/>
                <a:gd name="connsiteY2" fmla="*/ 537268 h 1060318"/>
                <a:gd name="connsiteX3" fmla="*/ 140642 w 257100"/>
                <a:gd name="connsiteY3" fmla="*/ 1060318 h 1060318"/>
                <a:gd name="connsiteX4" fmla="*/ 0 w 257100"/>
                <a:gd name="connsiteY4" fmla="*/ 985044 h 1060318"/>
                <a:gd name="connsiteX5" fmla="*/ 86027 w 257100"/>
                <a:gd name="connsiteY5" fmla="*/ 580631 h 1060318"/>
                <a:gd name="connsiteX6" fmla="*/ 41764 w 257100"/>
                <a:gd name="connsiteY6" fmla="*/ 108480 h 1060318"/>
                <a:gd name="connsiteX7" fmla="*/ 150244 w 257100"/>
                <a:gd name="connsiteY7" fmla="*/ 0 h 106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57100" h="1060318">
                  <a:moveTo>
                    <a:pt x="150244" y="0"/>
                  </a:moveTo>
                  <a:lnTo>
                    <a:pt x="184462" y="0"/>
                  </a:lnTo>
                  <a:lnTo>
                    <a:pt x="257100" y="537268"/>
                  </a:lnTo>
                  <a:lnTo>
                    <a:pt x="140642" y="1060318"/>
                  </a:lnTo>
                  <a:lnTo>
                    <a:pt x="0" y="985044"/>
                  </a:lnTo>
                  <a:lnTo>
                    <a:pt x="86027" y="580631"/>
                  </a:lnTo>
                  <a:lnTo>
                    <a:pt x="41764" y="108480"/>
                  </a:lnTo>
                  <a:cubicBezTo>
                    <a:pt x="41764" y="48568"/>
                    <a:pt x="90332" y="0"/>
                    <a:pt x="150244" y="0"/>
                  </a:cubicBezTo>
                  <a:close/>
                </a:path>
              </a:pathLst>
            </a:custGeom>
            <a:solidFill>
              <a:srgbClr val="44546A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66" name="フリーフォーム 365"/>
            <p:cNvSpPr/>
            <p:nvPr/>
          </p:nvSpPr>
          <p:spPr>
            <a:xfrm flipH="1">
              <a:off x="5042981" y="4097334"/>
              <a:ext cx="154060" cy="495106"/>
            </a:xfrm>
            <a:custGeom>
              <a:avLst/>
              <a:gdLst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69056 w 128588"/>
                <a:gd name="connsiteY5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57150 w 128588"/>
                <a:gd name="connsiteY5" fmla="*/ 404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048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2863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38101 w 128588"/>
                <a:gd name="connsiteY5" fmla="*/ 2381 h 433387"/>
                <a:gd name="connsiteX6" fmla="*/ 69056 w 128588"/>
                <a:gd name="connsiteY6" fmla="*/ 0 h 433387"/>
                <a:gd name="connsiteX0" fmla="*/ 69056 w 128588"/>
                <a:gd name="connsiteY0" fmla="*/ 0 h 433387"/>
                <a:gd name="connsiteX1" fmla="*/ 128588 w 128588"/>
                <a:gd name="connsiteY1" fmla="*/ 433387 h 433387"/>
                <a:gd name="connsiteX2" fmla="*/ 28575 w 128588"/>
                <a:gd name="connsiteY2" fmla="*/ 314325 h 433387"/>
                <a:gd name="connsiteX3" fmla="*/ 69056 w 128588"/>
                <a:gd name="connsiteY3" fmla="*/ 259556 h 433387"/>
                <a:gd name="connsiteX4" fmla="*/ 0 w 128588"/>
                <a:gd name="connsiteY4" fmla="*/ 204787 h 433387"/>
                <a:gd name="connsiteX5" fmla="*/ 43164 w 128588"/>
                <a:gd name="connsiteY5" fmla="*/ 19 h 433387"/>
                <a:gd name="connsiteX6" fmla="*/ 69056 w 128588"/>
                <a:gd name="connsiteY6" fmla="*/ 0 h 433387"/>
                <a:gd name="connsiteX0" fmla="*/ 69056 w 120825"/>
                <a:gd name="connsiteY0" fmla="*/ 0 h 462224"/>
                <a:gd name="connsiteX1" fmla="*/ 120825 w 120825"/>
                <a:gd name="connsiteY1" fmla="*/ 462224 h 462224"/>
                <a:gd name="connsiteX2" fmla="*/ 28575 w 120825"/>
                <a:gd name="connsiteY2" fmla="*/ 314325 h 462224"/>
                <a:gd name="connsiteX3" fmla="*/ 69056 w 120825"/>
                <a:gd name="connsiteY3" fmla="*/ 259556 h 462224"/>
                <a:gd name="connsiteX4" fmla="*/ 0 w 120825"/>
                <a:gd name="connsiteY4" fmla="*/ 204787 h 462224"/>
                <a:gd name="connsiteX5" fmla="*/ 43164 w 120825"/>
                <a:gd name="connsiteY5" fmla="*/ 19 h 462224"/>
                <a:gd name="connsiteX6" fmla="*/ 69056 w 120825"/>
                <a:gd name="connsiteY6" fmla="*/ 0 h 462224"/>
                <a:gd name="connsiteX0" fmla="*/ 69056 w 118238"/>
                <a:gd name="connsiteY0" fmla="*/ 0 h 425523"/>
                <a:gd name="connsiteX1" fmla="*/ 118238 w 118238"/>
                <a:gd name="connsiteY1" fmla="*/ 425523 h 425523"/>
                <a:gd name="connsiteX2" fmla="*/ 28575 w 118238"/>
                <a:gd name="connsiteY2" fmla="*/ 314325 h 425523"/>
                <a:gd name="connsiteX3" fmla="*/ 69056 w 118238"/>
                <a:gd name="connsiteY3" fmla="*/ 259556 h 425523"/>
                <a:gd name="connsiteX4" fmla="*/ 0 w 118238"/>
                <a:gd name="connsiteY4" fmla="*/ 204787 h 425523"/>
                <a:gd name="connsiteX5" fmla="*/ 43164 w 118238"/>
                <a:gd name="connsiteY5" fmla="*/ 19 h 425523"/>
                <a:gd name="connsiteX6" fmla="*/ 69056 w 118238"/>
                <a:gd name="connsiteY6" fmla="*/ 0 h 425523"/>
                <a:gd name="connsiteX0" fmla="*/ 69056 w 113064"/>
                <a:gd name="connsiteY0" fmla="*/ 0 h 425523"/>
                <a:gd name="connsiteX1" fmla="*/ 113064 w 113064"/>
                <a:gd name="connsiteY1" fmla="*/ 425523 h 425523"/>
                <a:gd name="connsiteX2" fmla="*/ 28575 w 113064"/>
                <a:gd name="connsiteY2" fmla="*/ 314325 h 425523"/>
                <a:gd name="connsiteX3" fmla="*/ 69056 w 113064"/>
                <a:gd name="connsiteY3" fmla="*/ 259556 h 425523"/>
                <a:gd name="connsiteX4" fmla="*/ 0 w 113064"/>
                <a:gd name="connsiteY4" fmla="*/ 204787 h 425523"/>
                <a:gd name="connsiteX5" fmla="*/ 43164 w 113064"/>
                <a:gd name="connsiteY5" fmla="*/ 19 h 425523"/>
                <a:gd name="connsiteX6" fmla="*/ 69056 w 113064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97517 w 141525"/>
                <a:gd name="connsiteY3" fmla="*/ 259556 h 425523"/>
                <a:gd name="connsiteX4" fmla="*/ 0 w 141525"/>
                <a:gd name="connsiteY4" fmla="*/ 182510 h 425523"/>
                <a:gd name="connsiteX5" fmla="*/ 71625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97517 w 141525"/>
                <a:gd name="connsiteY3" fmla="*/ 259556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57036 w 141525"/>
                <a:gd name="connsiteY2" fmla="*/ 314325 h 425523"/>
                <a:gd name="connsiteX3" fmla="*/ 71644 w 141525"/>
                <a:gd name="connsiteY3" fmla="*/ 222429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41525"/>
                <a:gd name="connsiteY0" fmla="*/ 0 h 425523"/>
                <a:gd name="connsiteX1" fmla="*/ 141525 w 141525"/>
                <a:gd name="connsiteY1" fmla="*/ 425523 h 425523"/>
                <a:gd name="connsiteX2" fmla="*/ 113 w 141525"/>
                <a:gd name="connsiteY2" fmla="*/ 282147 h 425523"/>
                <a:gd name="connsiteX3" fmla="*/ 71644 w 141525"/>
                <a:gd name="connsiteY3" fmla="*/ 222429 h 425523"/>
                <a:gd name="connsiteX4" fmla="*/ 0 w 141525"/>
                <a:gd name="connsiteY4" fmla="*/ 182510 h 425523"/>
                <a:gd name="connsiteX5" fmla="*/ 53513 w 141525"/>
                <a:gd name="connsiteY5" fmla="*/ 19 h 425523"/>
                <a:gd name="connsiteX6" fmla="*/ 97517 w 141525"/>
                <a:gd name="connsiteY6" fmla="*/ 0 h 425523"/>
                <a:gd name="connsiteX0" fmla="*/ 97517 w 167399"/>
                <a:gd name="connsiteY0" fmla="*/ 0 h 514628"/>
                <a:gd name="connsiteX1" fmla="*/ 167399 w 167399"/>
                <a:gd name="connsiteY1" fmla="*/ 514628 h 514628"/>
                <a:gd name="connsiteX2" fmla="*/ 113 w 167399"/>
                <a:gd name="connsiteY2" fmla="*/ 282147 h 514628"/>
                <a:gd name="connsiteX3" fmla="*/ 71644 w 167399"/>
                <a:gd name="connsiteY3" fmla="*/ 222429 h 514628"/>
                <a:gd name="connsiteX4" fmla="*/ 0 w 167399"/>
                <a:gd name="connsiteY4" fmla="*/ 182510 h 514628"/>
                <a:gd name="connsiteX5" fmla="*/ 53513 w 167399"/>
                <a:gd name="connsiteY5" fmla="*/ 19 h 514628"/>
                <a:gd name="connsiteX6" fmla="*/ 97517 w 167399"/>
                <a:gd name="connsiteY6" fmla="*/ 0 h 5146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7399" h="514628">
                  <a:moveTo>
                    <a:pt x="97517" y="0"/>
                  </a:moveTo>
                  <a:lnTo>
                    <a:pt x="167399" y="514628"/>
                  </a:lnTo>
                  <a:lnTo>
                    <a:pt x="113" y="282147"/>
                  </a:lnTo>
                  <a:lnTo>
                    <a:pt x="71644" y="222429"/>
                  </a:lnTo>
                  <a:lnTo>
                    <a:pt x="0" y="182510"/>
                  </a:lnTo>
                  <a:lnTo>
                    <a:pt x="53513" y="19"/>
                  </a:lnTo>
                  <a:lnTo>
                    <a:pt x="97517" y="0"/>
                  </a:lnTo>
                  <a:close/>
                </a:path>
              </a:pathLst>
            </a:custGeom>
            <a:solidFill>
              <a:srgbClr val="44546A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67" name="片側の 2 つの角を丸めた四角形 366"/>
            <p:cNvSpPr/>
            <p:nvPr/>
          </p:nvSpPr>
          <p:spPr>
            <a:xfrm rot="10081298" flipH="1">
              <a:off x="5176993" y="4831072"/>
              <a:ext cx="100919" cy="232136"/>
            </a:xfrm>
            <a:prstGeom prst="round2SameRect">
              <a:avLst>
                <a:gd name="adj1" fmla="val 16667"/>
                <a:gd name="adj2" fmla="val 2505"/>
              </a:avLst>
            </a:prstGeom>
            <a:solidFill>
              <a:srgbClr val="44546A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68" name="フリーフォーム 367"/>
            <p:cNvSpPr/>
            <p:nvPr/>
          </p:nvSpPr>
          <p:spPr>
            <a:xfrm>
              <a:off x="4702463" y="5980211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25400 w 238328"/>
                <a:gd name="connsiteY3" fmla="*/ 142875 h 142875"/>
                <a:gd name="connsiteX4" fmla="*/ 0 w 238328"/>
                <a:gd name="connsiteY4" fmla="*/ 117475 h 142875"/>
                <a:gd name="connsiteX5" fmla="*/ 0 w 238328"/>
                <a:gd name="connsiteY5" fmla="*/ 71438 h 142875"/>
                <a:gd name="connsiteX6" fmla="*/ 71438 w 238328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69" name="フリーフォーム 368"/>
            <p:cNvSpPr/>
            <p:nvPr/>
          </p:nvSpPr>
          <p:spPr>
            <a:xfrm>
              <a:off x="4940792" y="5980211"/>
              <a:ext cx="238329" cy="142875"/>
            </a:xfrm>
            <a:custGeom>
              <a:avLst/>
              <a:gdLst>
                <a:gd name="connsiteX0" fmla="*/ 0 w 238329"/>
                <a:gd name="connsiteY0" fmla="*/ 0 h 142875"/>
                <a:gd name="connsiteX1" fmla="*/ 166891 w 238329"/>
                <a:gd name="connsiteY1" fmla="*/ 0 h 142875"/>
                <a:gd name="connsiteX2" fmla="*/ 238329 w 238329"/>
                <a:gd name="connsiteY2" fmla="*/ 71438 h 142875"/>
                <a:gd name="connsiteX3" fmla="*/ 238328 w 238329"/>
                <a:gd name="connsiteY3" fmla="*/ 117475 h 142875"/>
                <a:gd name="connsiteX4" fmla="*/ 212928 w 238329"/>
                <a:gd name="connsiteY4" fmla="*/ 142875 h 142875"/>
                <a:gd name="connsiteX5" fmla="*/ 0 w 238329"/>
                <a:gd name="connsiteY5" fmla="*/ 142875 h 142875"/>
                <a:gd name="connsiteX6" fmla="*/ 0 w 238329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9" h="142875">
                  <a:moveTo>
                    <a:pt x="0" y="0"/>
                  </a:moveTo>
                  <a:lnTo>
                    <a:pt x="166891" y="0"/>
                  </a:lnTo>
                  <a:cubicBezTo>
                    <a:pt x="206345" y="0"/>
                    <a:pt x="238329" y="31984"/>
                    <a:pt x="238329" y="71438"/>
                  </a:cubicBezTo>
                  <a:cubicBezTo>
                    <a:pt x="238329" y="86784"/>
                    <a:pt x="238328" y="102129"/>
                    <a:pt x="238328" y="117475"/>
                  </a:cubicBezTo>
                  <a:cubicBezTo>
                    <a:pt x="238328" y="131503"/>
                    <a:pt x="226956" y="142875"/>
                    <a:pt x="212928" y="142875"/>
                  </a:cubicBezTo>
                  <a:lnTo>
                    <a:pt x="0" y="142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70" name="角丸四角形 369"/>
            <p:cNvSpPr/>
            <p:nvPr/>
          </p:nvSpPr>
          <p:spPr>
            <a:xfrm>
              <a:off x="4823469" y="37828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71" name="角丸四角形 370"/>
            <p:cNvSpPr/>
            <p:nvPr/>
          </p:nvSpPr>
          <p:spPr>
            <a:xfrm>
              <a:off x="5021785" y="37828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372" name="グループ化 371"/>
            <p:cNvGrpSpPr/>
            <p:nvPr/>
          </p:nvGrpSpPr>
          <p:grpSpPr>
            <a:xfrm>
              <a:off x="4811152" y="4591823"/>
              <a:ext cx="288712" cy="213064"/>
              <a:chOff x="1788414" y="1367468"/>
              <a:chExt cx="288712" cy="213064"/>
            </a:xfrm>
          </p:grpSpPr>
          <p:sp>
            <p:nvSpPr>
              <p:cNvPr id="377" name="フリーフォーム 376"/>
              <p:cNvSpPr/>
              <p:nvPr/>
            </p:nvSpPr>
            <p:spPr>
              <a:xfrm rot="7200000">
                <a:off x="1810541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78" name="フリーフォーム 377"/>
              <p:cNvSpPr/>
              <p:nvPr/>
            </p:nvSpPr>
            <p:spPr>
              <a:xfrm rot="14400000" flipH="1">
                <a:off x="1841936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73" name="グループ化 372"/>
            <p:cNvGrpSpPr/>
            <p:nvPr/>
          </p:nvGrpSpPr>
          <p:grpSpPr>
            <a:xfrm>
              <a:off x="4412062" y="4235654"/>
              <a:ext cx="1069803" cy="518929"/>
              <a:chOff x="1272774" y="4235654"/>
              <a:chExt cx="1069803" cy="518929"/>
            </a:xfrm>
          </p:grpSpPr>
          <p:sp>
            <p:nvSpPr>
              <p:cNvPr id="375" name="片側の 2 つの角を丸めた四角形 590"/>
              <p:cNvSpPr/>
              <p:nvPr/>
            </p:nvSpPr>
            <p:spPr>
              <a:xfrm rot="2700000">
                <a:off x="1272754" y="4235674"/>
                <a:ext cx="518929" cy="518890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355036 w 467742"/>
                  <a:gd name="connsiteY2" fmla="*/ 298929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6061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5017 w 467742"/>
                  <a:gd name="connsiteY0" fmla="*/ 51188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62799 w 467742"/>
                  <a:gd name="connsiteY2" fmla="*/ 21541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518929"/>
                  <a:gd name="connsiteY0" fmla="*/ 152216 h 518890"/>
                  <a:gd name="connsiteX1" fmla="*/ 147309 w 518929"/>
                  <a:gd name="connsiteY1" fmla="*/ 351643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3669 w 518929"/>
                  <a:gd name="connsiteY0" fmla="*/ 152216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5016 w 518929"/>
                  <a:gd name="connsiteY0" fmla="*/ 137399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18929" h="518890">
                    <a:moveTo>
                      <a:pt x="145016" y="137399"/>
                    </a:moveTo>
                    <a:cubicBezTo>
                      <a:pt x="146229" y="203875"/>
                      <a:pt x="143401" y="274391"/>
                      <a:pt x="144614" y="340867"/>
                    </a:cubicBezTo>
                    <a:lnTo>
                      <a:pt x="462799" y="215413"/>
                    </a:lnTo>
                    <a:lnTo>
                      <a:pt x="518929" y="355631"/>
                    </a:lnTo>
                    <a:lnTo>
                      <a:pt x="90928" y="516630"/>
                    </a:lnTo>
                    <a:cubicBezTo>
                      <a:pt x="51836" y="526550"/>
                      <a:pt x="12105" y="502902"/>
                      <a:pt x="2185" y="463811"/>
                    </a:cubicBezTo>
                    <a:cubicBezTo>
                      <a:pt x="-527" y="453126"/>
                      <a:pt x="-730" y="442395"/>
                      <a:pt x="1661" y="432324"/>
                    </a:cubicBezTo>
                    <a:lnTo>
                      <a:pt x="1661" y="0"/>
                    </a:lnTo>
                  </a:path>
                </a:pathLst>
              </a:custGeom>
              <a:solidFill>
                <a:srgbClr val="44546A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76" name="片側の 2 つの角を丸めた四角形 590"/>
              <p:cNvSpPr/>
              <p:nvPr/>
            </p:nvSpPr>
            <p:spPr>
              <a:xfrm rot="18900000" flipH="1">
                <a:off x="1823648" y="4235677"/>
                <a:ext cx="518929" cy="518890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355036 w 467742"/>
                  <a:gd name="connsiteY2" fmla="*/ 298929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6061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5017 w 467742"/>
                  <a:gd name="connsiteY0" fmla="*/ 51188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62799 w 467742"/>
                  <a:gd name="connsiteY2" fmla="*/ 21541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518929"/>
                  <a:gd name="connsiteY0" fmla="*/ 152216 h 518890"/>
                  <a:gd name="connsiteX1" fmla="*/ 147309 w 518929"/>
                  <a:gd name="connsiteY1" fmla="*/ 351643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3669 w 518929"/>
                  <a:gd name="connsiteY0" fmla="*/ 152216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5016 w 518929"/>
                  <a:gd name="connsiteY0" fmla="*/ 137399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18929" h="518890">
                    <a:moveTo>
                      <a:pt x="145016" y="137399"/>
                    </a:moveTo>
                    <a:cubicBezTo>
                      <a:pt x="146229" y="203875"/>
                      <a:pt x="143401" y="274391"/>
                      <a:pt x="144614" y="340867"/>
                    </a:cubicBezTo>
                    <a:lnTo>
                      <a:pt x="462799" y="215413"/>
                    </a:lnTo>
                    <a:lnTo>
                      <a:pt x="518929" y="355631"/>
                    </a:lnTo>
                    <a:lnTo>
                      <a:pt x="90928" y="516630"/>
                    </a:lnTo>
                    <a:cubicBezTo>
                      <a:pt x="51836" y="526550"/>
                      <a:pt x="12105" y="502902"/>
                      <a:pt x="2185" y="463811"/>
                    </a:cubicBezTo>
                    <a:cubicBezTo>
                      <a:pt x="-527" y="453126"/>
                      <a:pt x="-730" y="442395"/>
                      <a:pt x="1661" y="432324"/>
                    </a:cubicBezTo>
                    <a:lnTo>
                      <a:pt x="1661" y="0"/>
                    </a:lnTo>
                  </a:path>
                </a:pathLst>
              </a:custGeom>
              <a:solidFill>
                <a:srgbClr val="44546A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374" name="月 373"/>
            <p:cNvSpPr/>
            <p:nvPr/>
          </p:nvSpPr>
          <p:spPr>
            <a:xfrm rot="18000000">
              <a:off x="4987892" y="3673046"/>
              <a:ext cx="12795" cy="87969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379" name="グループ化 378"/>
          <p:cNvGrpSpPr/>
          <p:nvPr/>
        </p:nvGrpSpPr>
        <p:grpSpPr>
          <a:xfrm>
            <a:off x="6527076" y="4742773"/>
            <a:ext cx="646294" cy="1576568"/>
            <a:chOff x="6262051" y="3551873"/>
            <a:chExt cx="1054035" cy="2571213"/>
          </a:xfrm>
        </p:grpSpPr>
        <p:sp>
          <p:nvSpPr>
            <p:cNvPr id="380" name="星 24 379"/>
            <p:cNvSpPr/>
            <p:nvPr/>
          </p:nvSpPr>
          <p:spPr>
            <a:xfrm>
              <a:off x="6534475" y="3578061"/>
              <a:ext cx="496418" cy="344118"/>
            </a:xfrm>
            <a:prstGeom prst="star24">
              <a:avLst>
                <a:gd name="adj" fmla="val 47257"/>
              </a:avLst>
            </a:prstGeom>
            <a:solidFill>
              <a:sysClr val="window" lastClr="FFFFFF">
                <a:lumMod val="50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81" name="円/楕円 380"/>
            <p:cNvSpPr/>
            <p:nvPr/>
          </p:nvSpPr>
          <p:spPr>
            <a:xfrm rot="900000" flipH="1">
              <a:off x="6953429" y="3757886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82" name="円/楕円 381"/>
            <p:cNvSpPr/>
            <p:nvPr/>
          </p:nvSpPr>
          <p:spPr>
            <a:xfrm rot="20700000">
              <a:off x="6528990" y="3757887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83" name="台形 382"/>
            <p:cNvSpPr/>
            <p:nvPr/>
          </p:nvSpPr>
          <p:spPr>
            <a:xfrm>
              <a:off x="6694025" y="3957744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84" name="台形 383"/>
            <p:cNvSpPr/>
            <p:nvPr/>
          </p:nvSpPr>
          <p:spPr>
            <a:xfrm rot="10800000">
              <a:off x="6619332" y="4097910"/>
              <a:ext cx="336120" cy="585742"/>
            </a:xfrm>
            <a:prstGeom prst="trapezoid">
              <a:avLst>
                <a:gd name="adj" fmla="val 37044"/>
              </a:avLst>
            </a:prstGeom>
            <a:solidFill>
              <a:srgbClr val="ED7D31">
                <a:lumMod val="40000"/>
                <a:lumOff val="6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85" name="円/楕円 384"/>
            <p:cNvSpPr/>
            <p:nvPr/>
          </p:nvSpPr>
          <p:spPr>
            <a:xfrm>
              <a:off x="6577200" y="3551873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86" name="フリーフォーム 385"/>
            <p:cNvSpPr/>
            <p:nvPr/>
          </p:nvSpPr>
          <p:spPr>
            <a:xfrm>
              <a:off x="6490526" y="4097336"/>
              <a:ext cx="593730" cy="722313"/>
            </a:xfrm>
            <a:custGeom>
              <a:avLst/>
              <a:gdLst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525283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23860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69871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23860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820 w 593730"/>
                <a:gd name="connsiteY10" fmla="*/ 948532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257635 w 593730"/>
                <a:gd name="connsiteY9" fmla="*/ 990141 h 992180"/>
                <a:gd name="connsiteX10" fmla="*/ 30014 w 593730"/>
                <a:gd name="connsiteY10" fmla="*/ 722313 h 992180"/>
                <a:gd name="connsiteX11" fmla="*/ 38914 w 593730"/>
                <a:gd name="connsiteY11" fmla="*/ 638688 h 992180"/>
                <a:gd name="connsiteX12" fmla="*/ 0 w 593730"/>
                <a:gd name="connsiteY12" fmla="*/ 101424 h 992180"/>
                <a:gd name="connsiteX13" fmla="*/ 98957 w 593730"/>
                <a:gd name="connsiteY13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289987 w 593730"/>
                <a:gd name="connsiteY8" fmla="*/ 940147 h 992180"/>
                <a:gd name="connsiteX9" fmla="*/ 30014 w 593730"/>
                <a:gd name="connsiteY9" fmla="*/ 722313 h 992180"/>
                <a:gd name="connsiteX10" fmla="*/ 38914 w 593730"/>
                <a:gd name="connsiteY10" fmla="*/ 638688 h 992180"/>
                <a:gd name="connsiteX11" fmla="*/ 0 w 593730"/>
                <a:gd name="connsiteY11" fmla="*/ 101424 h 992180"/>
                <a:gd name="connsiteX12" fmla="*/ 98957 w 593730"/>
                <a:gd name="connsiteY12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446578 w 593730"/>
                <a:gd name="connsiteY2" fmla="*/ 0 h 992180"/>
                <a:gd name="connsiteX3" fmla="*/ 494773 w 593730"/>
                <a:gd name="connsiteY3" fmla="*/ 0 h 992180"/>
                <a:gd name="connsiteX4" fmla="*/ 593730 w 593730"/>
                <a:gd name="connsiteY4" fmla="*/ 101424 h 992180"/>
                <a:gd name="connsiteX5" fmla="*/ 535767 w 593730"/>
                <a:gd name="connsiteY5" fmla="*/ 638690 h 992180"/>
                <a:gd name="connsiteX6" fmla="*/ 589909 w 593730"/>
                <a:gd name="connsiteY6" fmla="*/ 948532 h 992180"/>
                <a:gd name="connsiteX7" fmla="*/ 323658 w 593730"/>
                <a:gd name="connsiteY7" fmla="*/ 992180 h 992180"/>
                <a:gd name="connsiteX8" fmla="*/ 30014 w 593730"/>
                <a:gd name="connsiteY8" fmla="*/ 722313 h 992180"/>
                <a:gd name="connsiteX9" fmla="*/ 38914 w 593730"/>
                <a:gd name="connsiteY9" fmla="*/ 638688 h 992180"/>
                <a:gd name="connsiteX10" fmla="*/ 0 w 593730"/>
                <a:gd name="connsiteY10" fmla="*/ 101424 h 992180"/>
                <a:gd name="connsiteX11" fmla="*/ 98957 w 593730"/>
                <a:gd name="connsiteY11" fmla="*/ 0 h 992180"/>
                <a:gd name="connsiteX0" fmla="*/ 98957 w 593730"/>
                <a:gd name="connsiteY0" fmla="*/ 0 h 948532"/>
                <a:gd name="connsiteX1" fmla="*/ 154266 w 593730"/>
                <a:gd name="connsiteY1" fmla="*/ 0 h 948532"/>
                <a:gd name="connsiteX2" fmla="*/ 446578 w 593730"/>
                <a:gd name="connsiteY2" fmla="*/ 0 h 948532"/>
                <a:gd name="connsiteX3" fmla="*/ 494773 w 593730"/>
                <a:gd name="connsiteY3" fmla="*/ 0 h 948532"/>
                <a:gd name="connsiteX4" fmla="*/ 593730 w 593730"/>
                <a:gd name="connsiteY4" fmla="*/ 101424 h 948532"/>
                <a:gd name="connsiteX5" fmla="*/ 535767 w 593730"/>
                <a:gd name="connsiteY5" fmla="*/ 638690 h 948532"/>
                <a:gd name="connsiteX6" fmla="*/ 589909 w 593730"/>
                <a:gd name="connsiteY6" fmla="*/ 948532 h 948532"/>
                <a:gd name="connsiteX7" fmla="*/ 30014 w 593730"/>
                <a:gd name="connsiteY7" fmla="*/ 722313 h 948532"/>
                <a:gd name="connsiteX8" fmla="*/ 38914 w 593730"/>
                <a:gd name="connsiteY8" fmla="*/ 638688 h 948532"/>
                <a:gd name="connsiteX9" fmla="*/ 0 w 593730"/>
                <a:gd name="connsiteY9" fmla="*/ 101424 h 948532"/>
                <a:gd name="connsiteX10" fmla="*/ 98957 w 593730"/>
                <a:gd name="connsiteY10" fmla="*/ 0 h 948532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35767 w 593730"/>
                <a:gd name="connsiteY5" fmla="*/ 638690 h 722313"/>
                <a:gd name="connsiteX6" fmla="*/ 544666 w 593730"/>
                <a:gd name="connsiteY6" fmla="*/ 722313 h 722313"/>
                <a:gd name="connsiteX7" fmla="*/ 30014 w 593730"/>
                <a:gd name="connsiteY7" fmla="*/ 722313 h 722313"/>
                <a:gd name="connsiteX8" fmla="*/ 38914 w 593730"/>
                <a:gd name="connsiteY8" fmla="*/ 638688 h 722313"/>
                <a:gd name="connsiteX9" fmla="*/ 0 w 593730"/>
                <a:gd name="connsiteY9" fmla="*/ 101424 h 722313"/>
                <a:gd name="connsiteX10" fmla="*/ 98957 w 593730"/>
                <a:gd name="connsiteY10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35767 w 593730"/>
                <a:gd name="connsiteY5" fmla="*/ 638690 h 722313"/>
                <a:gd name="connsiteX6" fmla="*/ 544666 w 593730"/>
                <a:gd name="connsiteY6" fmla="*/ 722313 h 722313"/>
                <a:gd name="connsiteX7" fmla="*/ 30014 w 593730"/>
                <a:gd name="connsiteY7" fmla="*/ 722313 h 722313"/>
                <a:gd name="connsiteX8" fmla="*/ 0 w 593730"/>
                <a:gd name="connsiteY8" fmla="*/ 101424 h 722313"/>
                <a:gd name="connsiteX9" fmla="*/ 98957 w 593730"/>
                <a:gd name="connsiteY9" fmla="*/ 0 h 722313"/>
                <a:gd name="connsiteX0" fmla="*/ 98957 w 593730"/>
                <a:gd name="connsiteY0" fmla="*/ 0 h 722313"/>
                <a:gd name="connsiteX1" fmla="*/ 154266 w 593730"/>
                <a:gd name="connsiteY1" fmla="*/ 0 h 722313"/>
                <a:gd name="connsiteX2" fmla="*/ 446578 w 593730"/>
                <a:gd name="connsiteY2" fmla="*/ 0 h 722313"/>
                <a:gd name="connsiteX3" fmla="*/ 494773 w 593730"/>
                <a:gd name="connsiteY3" fmla="*/ 0 h 722313"/>
                <a:gd name="connsiteX4" fmla="*/ 593730 w 593730"/>
                <a:gd name="connsiteY4" fmla="*/ 101424 h 722313"/>
                <a:gd name="connsiteX5" fmla="*/ 544666 w 593730"/>
                <a:gd name="connsiteY5" fmla="*/ 722313 h 722313"/>
                <a:gd name="connsiteX6" fmla="*/ 30014 w 593730"/>
                <a:gd name="connsiteY6" fmla="*/ 722313 h 722313"/>
                <a:gd name="connsiteX7" fmla="*/ 0 w 593730"/>
                <a:gd name="connsiteY7" fmla="*/ 101424 h 722313"/>
                <a:gd name="connsiteX8" fmla="*/ 98957 w 593730"/>
                <a:gd name="connsiteY8" fmla="*/ 0 h 722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93730" h="722313">
                  <a:moveTo>
                    <a:pt x="98957" y="0"/>
                  </a:moveTo>
                  <a:lnTo>
                    <a:pt x="154266" y="0"/>
                  </a:ln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544666" y="722313"/>
                  </a:lnTo>
                  <a:lnTo>
                    <a:pt x="30014" y="722313"/>
                  </a:lnTo>
                  <a:lnTo>
                    <a:pt x="0" y="101424"/>
                  </a:ln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solidFill>
              <a:srgbClr val="FFC000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87" name="フリーフォーム 386"/>
            <p:cNvSpPr/>
            <p:nvPr/>
          </p:nvSpPr>
          <p:spPr>
            <a:xfrm rot="10800000">
              <a:off x="6518593" y="4835139"/>
              <a:ext cx="526588" cy="1197503"/>
            </a:xfrm>
            <a:custGeom>
              <a:avLst/>
              <a:gdLst>
                <a:gd name="connsiteX0" fmla="*/ 569450 w 569450"/>
                <a:gd name="connsiteY0" fmla="*/ 1041783 h 1041783"/>
                <a:gd name="connsiteX1" fmla="*/ 0 w 569450"/>
                <a:gd name="connsiteY1" fmla="*/ 1041783 h 1041783"/>
                <a:gd name="connsiteX2" fmla="*/ 52101 w 569450"/>
                <a:gd name="connsiteY2" fmla="*/ 739362 h 1041783"/>
                <a:gd name="connsiteX3" fmla="*/ 155659 w 569450"/>
                <a:gd name="connsiteY3" fmla="*/ 0 h 1041783"/>
                <a:gd name="connsiteX4" fmla="*/ 277981 w 569450"/>
                <a:gd name="connsiteY4" fmla="*/ 0 h 1041783"/>
                <a:gd name="connsiteX5" fmla="*/ 277981 w 569450"/>
                <a:gd name="connsiteY5" fmla="*/ 704754 h 1041783"/>
                <a:gd name="connsiteX6" fmla="*/ 292572 w 569450"/>
                <a:gd name="connsiteY6" fmla="*/ 704754 h 1041783"/>
                <a:gd name="connsiteX7" fmla="*/ 292572 w 569450"/>
                <a:gd name="connsiteY7" fmla="*/ 0 h 1041783"/>
                <a:gd name="connsiteX8" fmla="*/ 414893 w 569450"/>
                <a:gd name="connsiteY8" fmla="*/ 0 h 1041783"/>
                <a:gd name="connsiteX9" fmla="*/ 523237 w 569450"/>
                <a:gd name="connsiteY9" fmla="*/ 773539 h 10417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69450" h="1041783">
                  <a:moveTo>
                    <a:pt x="569450" y="1041783"/>
                  </a:moveTo>
                  <a:lnTo>
                    <a:pt x="0" y="1041783"/>
                  </a:lnTo>
                  <a:lnTo>
                    <a:pt x="52101" y="739362"/>
                  </a:lnTo>
                  <a:lnTo>
                    <a:pt x="155659" y="0"/>
                  </a:lnTo>
                  <a:lnTo>
                    <a:pt x="277981" y="0"/>
                  </a:lnTo>
                  <a:lnTo>
                    <a:pt x="277981" y="704754"/>
                  </a:lnTo>
                  <a:lnTo>
                    <a:pt x="292572" y="704754"/>
                  </a:lnTo>
                  <a:lnTo>
                    <a:pt x="292572" y="0"/>
                  </a:lnTo>
                  <a:lnTo>
                    <a:pt x="414893" y="0"/>
                  </a:lnTo>
                  <a:lnTo>
                    <a:pt x="523237" y="773539"/>
                  </a:lnTo>
                  <a:close/>
                </a:path>
              </a:pathLst>
            </a:custGeom>
            <a:solidFill>
              <a:srgbClr val="70AD47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88" name="台形 529"/>
            <p:cNvSpPr/>
            <p:nvPr/>
          </p:nvSpPr>
          <p:spPr>
            <a:xfrm rot="10800000" flipV="1">
              <a:off x="6727245" y="4171308"/>
              <a:ext cx="120292" cy="564241"/>
            </a:xfrm>
            <a:custGeom>
              <a:avLst/>
              <a:gdLst>
                <a:gd name="connsiteX0" fmla="*/ 0 w 120292"/>
                <a:gd name="connsiteY0" fmla="*/ 451313 h 451313"/>
                <a:gd name="connsiteX1" fmla="*/ 34837 w 120292"/>
                <a:gd name="connsiteY1" fmla="*/ 0 h 451313"/>
                <a:gd name="connsiteX2" fmla="*/ 85455 w 120292"/>
                <a:gd name="connsiteY2" fmla="*/ 0 h 451313"/>
                <a:gd name="connsiteX3" fmla="*/ 120292 w 120292"/>
                <a:gd name="connsiteY3" fmla="*/ 451313 h 451313"/>
                <a:gd name="connsiteX4" fmla="*/ 0 w 120292"/>
                <a:gd name="connsiteY4" fmla="*/ 451313 h 451313"/>
                <a:gd name="connsiteX0" fmla="*/ 0 w 120292"/>
                <a:gd name="connsiteY0" fmla="*/ 451313 h 451313"/>
                <a:gd name="connsiteX1" fmla="*/ 34837 w 120292"/>
                <a:gd name="connsiteY1" fmla="*/ 0 h 451313"/>
                <a:gd name="connsiteX2" fmla="*/ 85455 w 120292"/>
                <a:gd name="connsiteY2" fmla="*/ 0 h 451313"/>
                <a:gd name="connsiteX3" fmla="*/ 120292 w 120292"/>
                <a:gd name="connsiteY3" fmla="*/ 451313 h 451313"/>
                <a:gd name="connsiteX4" fmla="*/ 57150 w 120292"/>
                <a:gd name="connsiteY4" fmla="*/ 448318 h 451313"/>
                <a:gd name="connsiteX5" fmla="*/ 0 w 120292"/>
                <a:gd name="connsiteY5" fmla="*/ 451313 h 451313"/>
                <a:gd name="connsiteX0" fmla="*/ 0 w 120292"/>
                <a:gd name="connsiteY0" fmla="*/ 451313 h 498324"/>
                <a:gd name="connsiteX1" fmla="*/ 34837 w 120292"/>
                <a:gd name="connsiteY1" fmla="*/ 0 h 498324"/>
                <a:gd name="connsiteX2" fmla="*/ 85455 w 120292"/>
                <a:gd name="connsiteY2" fmla="*/ 0 h 498324"/>
                <a:gd name="connsiteX3" fmla="*/ 120292 w 120292"/>
                <a:gd name="connsiteY3" fmla="*/ 451313 h 498324"/>
                <a:gd name="connsiteX4" fmla="*/ 59531 w 120292"/>
                <a:gd name="connsiteY4" fmla="*/ 498324 h 498324"/>
                <a:gd name="connsiteX5" fmla="*/ 0 w 120292"/>
                <a:gd name="connsiteY5" fmla="*/ 451313 h 4983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20292" h="498324">
                  <a:moveTo>
                    <a:pt x="0" y="451313"/>
                  </a:moveTo>
                  <a:lnTo>
                    <a:pt x="34837" y="0"/>
                  </a:lnTo>
                  <a:lnTo>
                    <a:pt x="85455" y="0"/>
                  </a:lnTo>
                  <a:lnTo>
                    <a:pt x="120292" y="451313"/>
                  </a:lnTo>
                  <a:lnTo>
                    <a:pt x="59531" y="498324"/>
                  </a:lnTo>
                  <a:lnTo>
                    <a:pt x="0" y="451313"/>
                  </a:lnTo>
                  <a:close/>
                </a:path>
              </a:pathLst>
            </a:custGeom>
            <a:solidFill>
              <a:srgbClr val="5B9BD5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89" name="台形 388"/>
            <p:cNvSpPr/>
            <p:nvPr/>
          </p:nvSpPr>
          <p:spPr>
            <a:xfrm rot="10800000">
              <a:off x="6742721" y="4097334"/>
              <a:ext cx="89340" cy="73973"/>
            </a:xfrm>
            <a:prstGeom prst="trapezoid">
              <a:avLst/>
            </a:prstGeom>
            <a:solidFill>
              <a:srgbClr val="5B9BD5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90" name="フリーフォーム 389"/>
            <p:cNvSpPr/>
            <p:nvPr/>
          </p:nvSpPr>
          <p:spPr>
            <a:xfrm rot="10800000">
              <a:off x="6619332" y="4097336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rgbClr val="FFC000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91" name="正方形/長方形 390"/>
            <p:cNvSpPr/>
            <p:nvPr/>
          </p:nvSpPr>
          <p:spPr>
            <a:xfrm>
              <a:off x="6516543" y="4793987"/>
              <a:ext cx="526163" cy="52006"/>
            </a:xfrm>
            <a:prstGeom prst="rect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92" name="フリーフォーム 391"/>
            <p:cNvSpPr/>
            <p:nvPr/>
          </p:nvSpPr>
          <p:spPr>
            <a:xfrm rot="10800000">
              <a:off x="6492297" y="4097336"/>
              <a:ext cx="593730" cy="812572"/>
            </a:xfrm>
            <a:custGeom>
              <a:avLst/>
              <a:gdLst>
                <a:gd name="connsiteX0" fmla="*/ 515838 w 635860"/>
                <a:gd name="connsiteY0" fmla="*/ 812572 h 812572"/>
                <a:gd name="connsiteX1" fmla="*/ 460529 w 635860"/>
                <a:gd name="connsiteY1" fmla="*/ 812572 h 812572"/>
                <a:gd name="connsiteX2" fmla="*/ 454239 w 635860"/>
                <a:gd name="connsiteY2" fmla="*/ 812572 h 812572"/>
                <a:gd name="connsiteX3" fmla="*/ 454277 w 635860"/>
                <a:gd name="connsiteY3" fmla="*/ 811952 h 812572"/>
                <a:gd name="connsiteX4" fmla="*/ 317930 w 635860"/>
                <a:gd name="connsiteY4" fmla="*/ 364294 h 812572"/>
                <a:gd name="connsiteX5" fmla="*/ 181583 w 635860"/>
                <a:gd name="connsiteY5" fmla="*/ 811952 h 812572"/>
                <a:gd name="connsiteX6" fmla="*/ 181621 w 635860"/>
                <a:gd name="connsiteY6" fmla="*/ 812572 h 812572"/>
                <a:gd name="connsiteX7" fmla="*/ 168217 w 635860"/>
                <a:gd name="connsiteY7" fmla="*/ 812572 h 812572"/>
                <a:gd name="connsiteX8" fmla="*/ 120022 w 635860"/>
                <a:gd name="connsiteY8" fmla="*/ 812572 h 812572"/>
                <a:gd name="connsiteX9" fmla="*/ 21065 w 635860"/>
                <a:gd name="connsiteY9" fmla="*/ 711148 h 812572"/>
                <a:gd name="connsiteX10" fmla="*/ 68414 w 635860"/>
                <a:gd name="connsiteY10" fmla="*/ 111959 h 812572"/>
                <a:gd name="connsiteX11" fmla="*/ 0 w 635860"/>
                <a:gd name="connsiteY11" fmla="*/ 111959 h 812572"/>
                <a:gd name="connsiteX12" fmla="*/ 166405 w 635860"/>
                <a:gd name="connsiteY12" fmla="*/ 0 h 812572"/>
                <a:gd name="connsiteX13" fmla="*/ 300557 w 635860"/>
                <a:gd name="connsiteY13" fmla="*/ 90259 h 812572"/>
                <a:gd name="connsiteX14" fmla="*/ 335304 w 635860"/>
                <a:gd name="connsiteY14" fmla="*/ 90259 h 812572"/>
                <a:gd name="connsiteX15" fmla="*/ 469455 w 635860"/>
                <a:gd name="connsiteY15" fmla="*/ 0 h 812572"/>
                <a:gd name="connsiteX16" fmla="*/ 635860 w 635860"/>
                <a:gd name="connsiteY16" fmla="*/ 111959 h 812572"/>
                <a:gd name="connsiteX17" fmla="*/ 585830 w 635860"/>
                <a:gd name="connsiteY17" fmla="*/ 111959 h 812572"/>
                <a:gd name="connsiteX18" fmla="*/ 614795 w 635860"/>
                <a:gd name="connsiteY18" fmla="*/ 711148 h 812572"/>
                <a:gd name="connsiteX19" fmla="*/ 515838 w 635860"/>
                <a:gd name="connsiteY19" fmla="*/ 812572 h 812572"/>
                <a:gd name="connsiteX0" fmla="*/ 515838 w 614795"/>
                <a:gd name="connsiteY0" fmla="*/ 812572 h 812572"/>
                <a:gd name="connsiteX1" fmla="*/ 460529 w 614795"/>
                <a:gd name="connsiteY1" fmla="*/ 812572 h 812572"/>
                <a:gd name="connsiteX2" fmla="*/ 454239 w 614795"/>
                <a:gd name="connsiteY2" fmla="*/ 812572 h 812572"/>
                <a:gd name="connsiteX3" fmla="*/ 454277 w 614795"/>
                <a:gd name="connsiteY3" fmla="*/ 811952 h 812572"/>
                <a:gd name="connsiteX4" fmla="*/ 317930 w 614795"/>
                <a:gd name="connsiteY4" fmla="*/ 364294 h 812572"/>
                <a:gd name="connsiteX5" fmla="*/ 181583 w 614795"/>
                <a:gd name="connsiteY5" fmla="*/ 811952 h 812572"/>
                <a:gd name="connsiteX6" fmla="*/ 181621 w 614795"/>
                <a:gd name="connsiteY6" fmla="*/ 812572 h 812572"/>
                <a:gd name="connsiteX7" fmla="*/ 168217 w 614795"/>
                <a:gd name="connsiteY7" fmla="*/ 812572 h 812572"/>
                <a:gd name="connsiteX8" fmla="*/ 120022 w 614795"/>
                <a:gd name="connsiteY8" fmla="*/ 812572 h 812572"/>
                <a:gd name="connsiteX9" fmla="*/ 21065 w 614795"/>
                <a:gd name="connsiteY9" fmla="*/ 711148 h 812572"/>
                <a:gd name="connsiteX10" fmla="*/ 68414 w 614795"/>
                <a:gd name="connsiteY10" fmla="*/ 111959 h 812572"/>
                <a:gd name="connsiteX11" fmla="*/ 0 w 614795"/>
                <a:gd name="connsiteY11" fmla="*/ 111959 h 812572"/>
                <a:gd name="connsiteX12" fmla="*/ 166405 w 614795"/>
                <a:gd name="connsiteY12" fmla="*/ 0 h 812572"/>
                <a:gd name="connsiteX13" fmla="*/ 300557 w 614795"/>
                <a:gd name="connsiteY13" fmla="*/ 90259 h 812572"/>
                <a:gd name="connsiteX14" fmla="*/ 335304 w 614795"/>
                <a:gd name="connsiteY14" fmla="*/ 90259 h 812572"/>
                <a:gd name="connsiteX15" fmla="*/ 469455 w 614795"/>
                <a:gd name="connsiteY15" fmla="*/ 0 h 812572"/>
                <a:gd name="connsiteX16" fmla="*/ 585830 w 614795"/>
                <a:gd name="connsiteY16" fmla="*/ 111959 h 812572"/>
                <a:gd name="connsiteX17" fmla="*/ 614795 w 614795"/>
                <a:gd name="connsiteY17" fmla="*/ 711148 h 812572"/>
                <a:gd name="connsiteX18" fmla="*/ 515838 w 614795"/>
                <a:gd name="connsiteY18" fmla="*/ 812572 h 812572"/>
                <a:gd name="connsiteX0" fmla="*/ 494773 w 593730"/>
                <a:gd name="connsiteY0" fmla="*/ 812572 h 812572"/>
                <a:gd name="connsiteX1" fmla="*/ 439464 w 593730"/>
                <a:gd name="connsiteY1" fmla="*/ 812572 h 812572"/>
                <a:gd name="connsiteX2" fmla="*/ 433174 w 593730"/>
                <a:gd name="connsiteY2" fmla="*/ 812572 h 812572"/>
                <a:gd name="connsiteX3" fmla="*/ 433212 w 593730"/>
                <a:gd name="connsiteY3" fmla="*/ 811952 h 812572"/>
                <a:gd name="connsiteX4" fmla="*/ 296865 w 593730"/>
                <a:gd name="connsiteY4" fmla="*/ 364294 h 812572"/>
                <a:gd name="connsiteX5" fmla="*/ 160518 w 593730"/>
                <a:gd name="connsiteY5" fmla="*/ 811952 h 812572"/>
                <a:gd name="connsiteX6" fmla="*/ 160556 w 593730"/>
                <a:gd name="connsiteY6" fmla="*/ 812572 h 812572"/>
                <a:gd name="connsiteX7" fmla="*/ 147152 w 593730"/>
                <a:gd name="connsiteY7" fmla="*/ 812572 h 812572"/>
                <a:gd name="connsiteX8" fmla="*/ 98957 w 593730"/>
                <a:gd name="connsiteY8" fmla="*/ 812572 h 812572"/>
                <a:gd name="connsiteX9" fmla="*/ 0 w 593730"/>
                <a:gd name="connsiteY9" fmla="*/ 711148 h 812572"/>
                <a:gd name="connsiteX10" fmla="*/ 47349 w 593730"/>
                <a:gd name="connsiteY10" fmla="*/ 111959 h 812572"/>
                <a:gd name="connsiteX11" fmla="*/ 145340 w 593730"/>
                <a:gd name="connsiteY11" fmla="*/ 0 h 812572"/>
                <a:gd name="connsiteX12" fmla="*/ 279492 w 593730"/>
                <a:gd name="connsiteY12" fmla="*/ 90259 h 812572"/>
                <a:gd name="connsiteX13" fmla="*/ 314239 w 593730"/>
                <a:gd name="connsiteY13" fmla="*/ 90259 h 812572"/>
                <a:gd name="connsiteX14" fmla="*/ 448390 w 593730"/>
                <a:gd name="connsiteY14" fmla="*/ 0 h 812572"/>
                <a:gd name="connsiteX15" fmla="*/ 564765 w 593730"/>
                <a:gd name="connsiteY15" fmla="*/ 111959 h 812572"/>
                <a:gd name="connsiteX16" fmla="*/ 593730 w 593730"/>
                <a:gd name="connsiteY16" fmla="*/ 711148 h 812572"/>
                <a:gd name="connsiteX17" fmla="*/ 494773 w 593730"/>
                <a:gd name="connsiteY17" fmla="*/ 812572 h 812572"/>
                <a:gd name="connsiteX0" fmla="*/ 494773 w 593730"/>
                <a:gd name="connsiteY0" fmla="*/ 812572 h 812572"/>
                <a:gd name="connsiteX1" fmla="*/ 439464 w 593730"/>
                <a:gd name="connsiteY1" fmla="*/ 812572 h 812572"/>
                <a:gd name="connsiteX2" fmla="*/ 433174 w 593730"/>
                <a:gd name="connsiteY2" fmla="*/ 812572 h 812572"/>
                <a:gd name="connsiteX3" fmla="*/ 433212 w 593730"/>
                <a:gd name="connsiteY3" fmla="*/ 811952 h 812572"/>
                <a:gd name="connsiteX4" fmla="*/ 296865 w 593730"/>
                <a:gd name="connsiteY4" fmla="*/ 364294 h 812572"/>
                <a:gd name="connsiteX5" fmla="*/ 160518 w 593730"/>
                <a:gd name="connsiteY5" fmla="*/ 811952 h 812572"/>
                <a:gd name="connsiteX6" fmla="*/ 160556 w 593730"/>
                <a:gd name="connsiteY6" fmla="*/ 812572 h 812572"/>
                <a:gd name="connsiteX7" fmla="*/ 147152 w 593730"/>
                <a:gd name="connsiteY7" fmla="*/ 812572 h 812572"/>
                <a:gd name="connsiteX8" fmla="*/ 98957 w 593730"/>
                <a:gd name="connsiteY8" fmla="*/ 812572 h 812572"/>
                <a:gd name="connsiteX9" fmla="*/ 0 w 593730"/>
                <a:gd name="connsiteY9" fmla="*/ 711148 h 812572"/>
                <a:gd name="connsiteX10" fmla="*/ 47349 w 593730"/>
                <a:gd name="connsiteY10" fmla="*/ 111959 h 812572"/>
                <a:gd name="connsiteX11" fmla="*/ 145340 w 593730"/>
                <a:gd name="connsiteY11" fmla="*/ 0 h 812572"/>
                <a:gd name="connsiteX12" fmla="*/ 279492 w 593730"/>
                <a:gd name="connsiteY12" fmla="*/ 90259 h 812572"/>
                <a:gd name="connsiteX13" fmla="*/ 448390 w 593730"/>
                <a:gd name="connsiteY13" fmla="*/ 0 h 812572"/>
                <a:gd name="connsiteX14" fmla="*/ 564765 w 593730"/>
                <a:gd name="connsiteY14" fmla="*/ 111959 h 812572"/>
                <a:gd name="connsiteX15" fmla="*/ 593730 w 593730"/>
                <a:gd name="connsiteY15" fmla="*/ 711148 h 812572"/>
                <a:gd name="connsiteX16" fmla="*/ 494773 w 593730"/>
                <a:gd name="connsiteY16" fmla="*/ 812572 h 812572"/>
                <a:gd name="connsiteX0" fmla="*/ 494773 w 593730"/>
                <a:gd name="connsiteY0" fmla="*/ 812572 h 812572"/>
                <a:gd name="connsiteX1" fmla="*/ 439464 w 593730"/>
                <a:gd name="connsiteY1" fmla="*/ 812572 h 812572"/>
                <a:gd name="connsiteX2" fmla="*/ 433174 w 593730"/>
                <a:gd name="connsiteY2" fmla="*/ 812572 h 812572"/>
                <a:gd name="connsiteX3" fmla="*/ 433212 w 593730"/>
                <a:gd name="connsiteY3" fmla="*/ 811952 h 812572"/>
                <a:gd name="connsiteX4" fmla="*/ 296865 w 593730"/>
                <a:gd name="connsiteY4" fmla="*/ 364294 h 812572"/>
                <a:gd name="connsiteX5" fmla="*/ 160518 w 593730"/>
                <a:gd name="connsiteY5" fmla="*/ 811952 h 812572"/>
                <a:gd name="connsiteX6" fmla="*/ 160556 w 593730"/>
                <a:gd name="connsiteY6" fmla="*/ 812572 h 812572"/>
                <a:gd name="connsiteX7" fmla="*/ 147152 w 593730"/>
                <a:gd name="connsiteY7" fmla="*/ 812572 h 812572"/>
                <a:gd name="connsiteX8" fmla="*/ 98957 w 593730"/>
                <a:gd name="connsiteY8" fmla="*/ 812572 h 812572"/>
                <a:gd name="connsiteX9" fmla="*/ 0 w 593730"/>
                <a:gd name="connsiteY9" fmla="*/ 711148 h 812572"/>
                <a:gd name="connsiteX10" fmla="*/ 47349 w 593730"/>
                <a:gd name="connsiteY10" fmla="*/ 111959 h 812572"/>
                <a:gd name="connsiteX11" fmla="*/ 145340 w 593730"/>
                <a:gd name="connsiteY11" fmla="*/ 0 h 812572"/>
                <a:gd name="connsiteX12" fmla="*/ 298542 w 593730"/>
                <a:gd name="connsiteY12" fmla="*/ 59302 h 812572"/>
                <a:gd name="connsiteX13" fmla="*/ 448390 w 593730"/>
                <a:gd name="connsiteY13" fmla="*/ 0 h 812572"/>
                <a:gd name="connsiteX14" fmla="*/ 564765 w 593730"/>
                <a:gd name="connsiteY14" fmla="*/ 111959 h 812572"/>
                <a:gd name="connsiteX15" fmla="*/ 593730 w 593730"/>
                <a:gd name="connsiteY15" fmla="*/ 711148 h 812572"/>
                <a:gd name="connsiteX16" fmla="*/ 494773 w 593730"/>
                <a:gd name="connsiteY16" fmla="*/ 812572 h 8125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593730" h="812572">
                  <a:moveTo>
                    <a:pt x="494773" y="812572"/>
                  </a:moveTo>
                  <a:lnTo>
                    <a:pt x="439464" y="812572"/>
                  </a:lnTo>
                  <a:lnTo>
                    <a:pt x="433174" y="812572"/>
                  </a:lnTo>
                  <a:cubicBezTo>
                    <a:pt x="433187" y="812365"/>
                    <a:pt x="433199" y="812159"/>
                    <a:pt x="433212" y="811952"/>
                  </a:cubicBezTo>
                  <a:cubicBezTo>
                    <a:pt x="433212" y="564717"/>
                    <a:pt x="312783" y="364294"/>
                    <a:pt x="296865" y="364294"/>
                  </a:cubicBezTo>
                  <a:cubicBezTo>
                    <a:pt x="280946" y="364294"/>
                    <a:pt x="160518" y="564717"/>
                    <a:pt x="160518" y="811952"/>
                  </a:cubicBezTo>
                  <a:cubicBezTo>
                    <a:pt x="160531" y="812159"/>
                    <a:pt x="160543" y="812365"/>
                    <a:pt x="160556" y="812572"/>
                  </a:cubicBezTo>
                  <a:lnTo>
                    <a:pt x="147152" y="812572"/>
                  </a:lnTo>
                  <a:lnTo>
                    <a:pt x="98957" y="812572"/>
                  </a:lnTo>
                  <a:cubicBezTo>
                    <a:pt x="44305" y="812572"/>
                    <a:pt x="0" y="767162"/>
                    <a:pt x="0" y="711148"/>
                  </a:cubicBezTo>
                  <a:lnTo>
                    <a:pt x="47349" y="111959"/>
                  </a:lnTo>
                  <a:lnTo>
                    <a:pt x="145340" y="0"/>
                  </a:lnTo>
                  <a:lnTo>
                    <a:pt x="298542" y="59302"/>
                  </a:lnTo>
                  <a:lnTo>
                    <a:pt x="448390" y="0"/>
                  </a:lnTo>
                  <a:lnTo>
                    <a:pt x="564765" y="111959"/>
                  </a:lnTo>
                  <a:lnTo>
                    <a:pt x="593730" y="711148"/>
                  </a:lnTo>
                  <a:cubicBezTo>
                    <a:pt x="593730" y="767162"/>
                    <a:pt x="549425" y="812572"/>
                    <a:pt x="494773" y="812572"/>
                  </a:cubicBezTo>
                  <a:close/>
                </a:path>
              </a:pathLst>
            </a:custGeom>
            <a:pattFill prst="dkVert">
              <a:fgClr>
                <a:srgbClr val="E7E6E6">
                  <a:lumMod val="50000"/>
                </a:srgbClr>
              </a:fgClr>
              <a:bgClr>
                <a:sysClr val="windowText" lastClr="000000">
                  <a:lumMod val="65000"/>
                  <a:lumOff val="35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93" name="円/楕円 392"/>
            <p:cNvSpPr/>
            <p:nvPr/>
          </p:nvSpPr>
          <p:spPr>
            <a:xfrm>
              <a:off x="6765557" y="4613266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94" name="円/楕円 393"/>
            <p:cNvSpPr/>
            <p:nvPr/>
          </p:nvSpPr>
          <p:spPr>
            <a:xfrm>
              <a:off x="6765557" y="4753760"/>
              <a:ext cx="45719" cy="45719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95" name="フリーフォーム 394"/>
            <p:cNvSpPr/>
            <p:nvPr/>
          </p:nvSpPr>
          <p:spPr>
            <a:xfrm>
              <a:off x="6543007" y="5980211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25400 w 238328"/>
                <a:gd name="connsiteY3" fmla="*/ 142875 h 142875"/>
                <a:gd name="connsiteX4" fmla="*/ 0 w 238328"/>
                <a:gd name="connsiteY4" fmla="*/ 117475 h 142875"/>
                <a:gd name="connsiteX5" fmla="*/ 0 w 238328"/>
                <a:gd name="connsiteY5" fmla="*/ 71438 h 142875"/>
                <a:gd name="connsiteX6" fmla="*/ 71438 w 238328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96" name="フリーフォーム 395"/>
            <p:cNvSpPr/>
            <p:nvPr/>
          </p:nvSpPr>
          <p:spPr>
            <a:xfrm>
              <a:off x="6781336" y="5980211"/>
              <a:ext cx="238329" cy="142875"/>
            </a:xfrm>
            <a:custGeom>
              <a:avLst/>
              <a:gdLst>
                <a:gd name="connsiteX0" fmla="*/ 0 w 238329"/>
                <a:gd name="connsiteY0" fmla="*/ 0 h 142875"/>
                <a:gd name="connsiteX1" fmla="*/ 166891 w 238329"/>
                <a:gd name="connsiteY1" fmla="*/ 0 h 142875"/>
                <a:gd name="connsiteX2" fmla="*/ 238329 w 238329"/>
                <a:gd name="connsiteY2" fmla="*/ 71438 h 142875"/>
                <a:gd name="connsiteX3" fmla="*/ 238328 w 238329"/>
                <a:gd name="connsiteY3" fmla="*/ 117475 h 142875"/>
                <a:gd name="connsiteX4" fmla="*/ 212928 w 238329"/>
                <a:gd name="connsiteY4" fmla="*/ 142875 h 142875"/>
                <a:gd name="connsiteX5" fmla="*/ 0 w 238329"/>
                <a:gd name="connsiteY5" fmla="*/ 142875 h 142875"/>
                <a:gd name="connsiteX6" fmla="*/ 0 w 238329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9" h="142875">
                  <a:moveTo>
                    <a:pt x="0" y="0"/>
                  </a:moveTo>
                  <a:lnTo>
                    <a:pt x="166891" y="0"/>
                  </a:lnTo>
                  <a:cubicBezTo>
                    <a:pt x="206345" y="0"/>
                    <a:pt x="238329" y="31984"/>
                    <a:pt x="238329" y="71438"/>
                  </a:cubicBezTo>
                  <a:cubicBezTo>
                    <a:pt x="238329" y="86784"/>
                    <a:pt x="238328" y="102129"/>
                    <a:pt x="238328" y="117475"/>
                  </a:cubicBezTo>
                  <a:cubicBezTo>
                    <a:pt x="238328" y="131503"/>
                    <a:pt x="226956" y="142875"/>
                    <a:pt x="212928" y="142875"/>
                  </a:cubicBezTo>
                  <a:lnTo>
                    <a:pt x="0" y="142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97" name="角丸四角形 396"/>
            <p:cNvSpPr/>
            <p:nvPr/>
          </p:nvSpPr>
          <p:spPr>
            <a:xfrm>
              <a:off x="6654488" y="37828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98" name="角丸四角形 397"/>
            <p:cNvSpPr/>
            <p:nvPr/>
          </p:nvSpPr>
          <p:spPr>
            <a:xfrm>
              <a:off x="6852804" y="37828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399" name="グループ化 398"/>
            <p:cNvGrpSpPr/>
            <p:nvPr/>
          </p:nvGrpSpPr>
          <p:grpSpPr>
            <a:xfrm>
              <a:off x="6645163" y="4591823"/>
              <a:ext cx="288712" cy="213064"/>
              <a:chOff x="1788414" y="1367468"/>
              <a:chExt cx="288712" cy="213064"/>
            </a:xfrm>
          </p:grpSpPr>
          <p:sp>
            <p:nvSpPr>
              <p:cNvPr id="404" name="フリーフォーム 403"/>
              <p:cNvSpPr/>
              <p:nvPr/>
            </p:nvSpPr>
            <p:spPr>
              <a:xfrm rot="7200000">
                <a:off x="1810541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05" name="フリーフォーム 404"/>
              <p:cNvSpPr/>
              <p:nvPr/>
            </p:nvSpPr>
            <p:spPr>
              <a:xfrm rot="14400000" flipH="1">
                <a:off x="1841936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400" name="グループ化 399"/>
            <p:cNvGrpSpPr/>
            <p:nvPr/>
          </p:nvGrpSpPr>
          <p:grpSpPr>
            <a:xfrm>
              <a:off x="6262051" y="4235654"/>
              <a:ext cx="1054035" cy="518929"/>
              <a:chOff x="1272774" y="4235654"/>
              <a:chExt cx="1054035" cy="518929"/>
            </a:xfrm>
          </p:grpSpPr>
          <p:sp>
            <p:nvSpPr>
              <p:cNvPr id="402" name="片側の 2 つの角を丸めた四角形 590"/>
              <p:cNvSpPr/>
              <p:nvPr/>
            </p:nvSpPr>
            <p:spPr>
              <a:xfrm rot="2700000">
                <a:off x="1272754" y="4235674"/>
                <a:ext cx="518929" cy="518890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355036 w 467742"/>
                  <a:gd name="connsiteY2" fmla="*/ 298929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6061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5017 w 467742"/>
                  <a:gd name="connsiteY0" fmla="*/ 51188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62799 w 467742"/>
                  <a:gd name="connsiteY2" fmla="*/ 21541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518929"/>
                  <a:gd name="connsiteY0" fmla="*/ 152216 h 518890"/>
                  <a:gd name="connsiteX1" fmla="*/ 147309 w 518929"/>
                  <a:gd name="connsiteY1" fmla="*/ 351643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3669 w 518929"/>
                  <a:gd name="connsiteY0" fmla="*/ 152216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5016 w 518929"/>
                  <a:gd name="connsiteY0" fmla="*/ 137399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18929" h="518890">
                    <a:moveTo>
                      <a:pt x="145016" y="137399"/>
                    </a:moveTo>
                    <a:cubicBezTo>
                      <a:pt x="146229" y="203875"/>
                      <a:pt x="143401" y="274391"/>
                      <a:pt x="144614" y="340867"/>
                    </a:cubicBezTo>
                    <a:lnTo>
                      <a:pt x="462799" y="215413"/>
                    </a:lnTo>
                    <a:lnTo>
                      <a:pt x="518929" y="355631"/>
                    </a:lnTo>
                    <a:lnTo>
                      <a:pt x="90928" y="516630"/>
                    </a:lnTo>
                    <a:cubicBezTo>
                      <a:pt x="51836" y="526550"/>
                      <a:pt x="12105" y="502902"/>
                      <a:pt x="2185" y="463811"/>
                    </a:cubicBezTo>
                    <a:cubicBezTo>
                      <a:pt x="-527" y="453126"/>
                      <a:pt x="-730" y="442395"/>
                      <a:pt x="1661" y="432324"/>
                    </a:cubicBezTo>
                    <a:lnTo>
                      <a:pt x="1661" y="0"/>
                    </a:lnTo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03" name="片側の 2 つの角を丸めた四角形 590"/>
              <p:cNvSpPr/>
              <p:nvPr/>
            </p:nvSpPr>
            <p:spPr>
              <a:xfrm rot="18900000" flipH="1">
                <a:off x="1807880" y="4235676"/>
                <a:ext cx="518929" cy="518890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355036 w 467742"/>
                  <a:gd name="connsiteY2" fmla="*/ 298929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6061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5017 w 467742"/>
                  <a:gd name="connsiteY0" fmla="*/ 51188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62799 w 467742"/>
                  <a:gd name="connsiteY2" fmla="*/ 21541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518929"/>
                  <a:gd name="connsiteY0" fmla="*/ 152216 h 518890"/>
                  <a:gd name="connsiteX1" fmla="*/ 147309 w 518929"/>
                  <a:gd name="connsiteY1" fmla="*/ 351643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3669 w 518929"/>
                  <a:gd name="connsiteY0" fmla="*/ 152216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5016 w 518929"/>
                  <a:gd name="connsiteY0" fmla="*/ 137399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18929" h="518890">
                    <a:moveTo>
                      <a:pt x="145016" y="137399"/>
                    </a:moveTo>
                    <a:cubicBezTo>
                      <a:pt x="146229" y="203875"/>
                      <a:pt x="143401" y="274391"/>
                      <a:pt x="144614" y="340867"/>
                    </a:cubicBezTo>
                    <a:lnTo>
                      <a:pt x="462799" y="215413"/>
                    </a:lnTo>
                    <a:lnTo>
                      <a:pt x="518929" y="355631"/>
                    </a:lnTo>
                    <a:lnTo>
                      <a:pt x="90928" y="516630"/>
                    </a:lnTo>
                    <a:cubicBezTo>
                      <a:pt x="51836" y="526550"/>
                      <a:pt x="12105" y="502902"/>
                      <a:pt x="2185" y="463811"/>
                    </a:cubicBezTo>
                    <a:cubicBezTo>
                      <a:pt x="-527" y="453126"/>
                      <a:pt x="-730" y="442395"/>
                      <a:pt x="1661" y="432324"/>
                    </a:cubicBezTo>
                    <a:lnTo>
                      <a:pt x="1661" y="0"/>
                    </a:lnTo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401" name="月 400"/>
            <p:cNvSpPr/>
            <p:nvPr/>
          </p:nvSpPr>
          <p:spPr>
            <a:xfrm rot="18000000">
              <a:off x="6860103" y="3673046"/>
              <a:ext cx="12795" cy="87969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406" name="グループ化 405"/>
          <p:cNvGrpSpPr/>
          <p:nvPr/>
        </p:nvGrpSpPr>
        <p:grpSpPr>
          <a:xfrm>
            <a:off x="8397218" y="4720922"/>
            <a:ext cx="646293" cy="1598418"/>
            <a:chOff x="8190924" y="3516238"/>
            <a:chExt cx="1054035" cy="2606848"/>
          </a:xfrm>
        </p:grpSpPr>
        <p:sp>
          <p:nvSpPr>
            <p:cNvPr id="407" name="涙形 406"/>
            <p:cNvSpPr/>
            <p:nvPr/>
          </p:nvSpPr>
          <p:spPr>
            <a:xfrm rot="15300000">
              <a:off x="8485013" y="3516238"/>
              <a:ext cx="456659" cy="456659"/>
            </a:xfrm>
            <a:prstGeom prst="teardrop">
              <a:avLst>
                <a:gd name="adj" fmla="val 110578"/>
              </a:avLst>
            </a:prstGeom>
            <a:solidFill>
              <a:srgbClr val="ED7D31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08" name="円/楕円 407"/>
            <p:cNvSpPr/>
            <p:nvPr/>
          </p:nvSpPr>
          <p:spPr>
            <a:xfrm rot="900000" flipH="1">
              <a:off x="8887605" y="3757886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09" name="円/楕円 408"/>
            <p:cNvSpPr/>
            <p:nvPr/>
          </p:nvSpPr>
          <p:spPr>
            <a:xfrm rot="20700000">
              <a:off x="8463166" y="3757887"/>
              <a:ext cx="81367" cy="125751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10" name="台形 409"/>
            <p:cNvSpPr/>
            <p:nvPr/>
          </p:nvSpPr>
          <p:spPr>
            <a:xfrm>
              <a:off x="8625025" y="3957744"/>
              <a:ext cx="174625" cy="180975"/>
            </a:xfrm>
            <a:prstGeom prst="trapezoid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11" name="台形 410"/>
            <p:cNvSpPr/>
            <p:nvPr/>
          </p:nvSpPr>
          <p:spPr>
            <a:xfrm rot="10800000">
              <a:off x="8550332" y="4097910"/>
              <a:ext cx="336120" cy="585742"/>
            </a:xfrm>
            <a:prstGeom prst="trapezoid">
              <a:avLst>
                <a:gd name="adj" fmla="val 37044"/>
              </a:avLst>
            </a:prstGeom>
            <a:solidFill>
              <a:sysClr val="windowText" lastClr="000000">
                <a:lumMod val="50000"/>
                <a:lumOff val="50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12" name="フリーフォーム 411"/>
            <p:cNvSpPr/>
            <p:nvPr/>
          </p:nvSpPr>
          <p:spPr>
            <a:xfrm>
              <a:off x="8453102" y="4972049"/>
              <a:ext cx="259233" cy="1040131"/>
            </a:xfrm>
            <a:custGeom>
              <a:avLst/>
              <a:gdLst>
                <a:gd name="connsiteX0" fmla="*/ 0 w 259233"/>
                <a:gd name="connsiteY0" fmla="*/ 0 h 904875"/>
                <a:gd name="connsiteX1" fmla="*/ 259233 w 259233"/>
                <a:gd name="connsiteY1" fmla="*/ 0 h 904875"/>
                <a:gd name="connsiteX2" fmla="*/ 259233 w 259233"/>
                <a:gd name="connsiteY2" fmla="*/ 904875 h 904875"/>
                <a:gd name="connsiteX3" fmla="*/ 129617 w 259233"/>
                <a:gd name="connsiteY3" fmla="*/ 904875 h 904875"/>
                <a:gd name="connsiteX4" fmla="*/ 0 w 259233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3" h="904875">
                  <a:moveTo>
                    <a:pt x="0" y="0"/>
                  </a:moveTo>
                  <a:lnTo>
                    <a:pt x="259233" y="0"/>
                  </a:lnTo>
                  <a:lnTo>
                    <a:pt x="259233" y="904875"/>
                  </a:lnTo>
                  <a:lnTo>
                    <a:pt x="129617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" lastClr="FFFFFF">
                  <a:lumMod val="6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13" name="フリーフォーム 412"/>
            <p:cNvSpPr/>
            <p:nvPr/>
          </p:nvSpPr>
          <p:spPr>
            <a:xfrm>
              <a:off x="8712335" y="4972049"/>
              <a:ext cx="259235" cy="1040131"/>
            </a:xfrm>
            <a:custGeom>
              <a:avLst/>
              <a:gdLst>
                <a:gd name="connsiteX0" fmla="*/ 0 w 259235"/>
                <a:gd name="connsiteY0" fmla="*/ 0 h 904875"/>
                <a:gd name="connsiteX1" fmla="*/ 259235 w 259235"/>
                <a:gd name="connsiteY1" fmla="*/ 0 h 904875"/>
                <a:gd name="connsiteX2" fmla="*/ 129618 w 259235"/>
                <a:gd name="connsiteY2" fmla="*/ 904875 h 904875"/>
                <a:gd name="connsiteX3" fmla="*/ 0 w 259235"/>
                <a:gd name="connsiteY3" fmla="*/ 904875 h 904875"/>
                <a:gd name="connsiteX4" fmla="*/ 0 w 259235"/>
                <a:gd name="connsiteY4" fmla="*/ 0 h 904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9235" h="904875">
                  <a:moveTo>
                    <a:pt x="0" y="0"/>
                  </a:moveTo>
                  <a:lnTo>
                    <a:pt x="259235" y="0"/>
                  </a:lnTo>
                  <a:lnTo>
                    <a:pt x="129618" y="904875"/>
                  </a:lnTo>
                  <a:lnTo>
                    <a:pt x="0" y="904875"/>
                  </a:lnTo>
                  <a:lnTo>
                    <a:pt x="0" y="0"/>
                  </a:lnTo>
                  <a:close/>
                </a:path>
              </a:pathLst>
            </a:custGeom>
            <a:pattFill prst="dkVert">
              <a:fgClr>
                <a:sysClr val="window" lastClr="FFFFFF">
                  <a:lumMod val="65000"/>
                </a:sysClr>
              </a:fgClr>
              <a:bgClr>
                <a:sysClr val="window" lastClr="FFFFFF">
                  <a:lumMod val="50000"/>
                </a:sys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14" name="円/楕円 413"/>
            <p:cNvSpPr/>
            <p:nvPr/>
          </p:nvSpPr>
          <p:spPr>
            <a:xfrm>
              <a:off x="8508200" y="3551873"/>
              <a:ext cx="408274" cy="47149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15" name="フリーフォーム 414"/>
            <p:cNvSpPr/>
            <p:nvPr/>
          </p:nvSpPr>
          <p:spPr>
            <a:xfrm>
              <a:off x="8421526" y="4097337"/>
              <a:ext cx="593730" cy="992180"/>
            </a:xfrm>
            <a:custGeom>
              <a:avLst/>
              <a:gdLst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525283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  <a:gd name="connsiteX0" fmla="*/ 98957 w 593730"/>
                <a:gd name="connsiteY0" fmla="*/ 0 h 992180"/>
                <a:gd name="connsiteX1" fmla="*/ 154266 w 593730"/>
                <a:gd name="connsiteY1" fmla="*/ 0 h 992180"/>
                <a:gd name="connsiteX2" fmla="*/ 300422 w 593730"/>
                <a:gd name="connsiteY2" fmla="*/ 377646 h 992180"/>
                <a:gd name="connsiteX3" fmla="*/ 446578 w 593730"/>
                <a:gd name="connsiteY3" fmla="*/ 0 h 992180"/>
                <a:gd name="connsiteX4" fmla="*/ 494773 w 593730"/>
                <a:gd name="connsiteY4" fmla="*/ 0 h 992180"/>
                <a:gd name="connsiteX5" fmla="*/ 593730 w 593730"/>
                <a:gd name="connsiteY5" fmla="*/ 101424 h 992180"/>
                <a:gd name="connsiteX6" fmla="*/ 523860 w 593730"/>
                <a:gd name="connsiteY6" fmla="*/ 638690 h 992180"/>
                <a:gd name="connsiteX7" fmla="*/ 589909 w 593730"/>
                <a:gd name="connsiteY7" fmla="*/ 948532 h 992180"/>
                <a:gd name="connsiteX8" fmla="*/ 323658 w 593730"/>
                <a:gd name="connsiteY8" fmla="*/ 992180 h 992180"/>
                <a:gd name="connsiteX9" fmla="*/ 289987 w 593730"/>
                <a:gd name="connsiteY9" fmla="*/ 940147 h 992180"/>
                <a:gd name="connsiteX10" fmla="*/ 257635 w 593730"/>
                <a:gd name="connsiteY10" fmla="*/ 990141 h 992180"/>
                <a:gd name="connsiteX11" fmla="*/ 3820 w 593730"/>
                <a:gd name="connsiteY11" fmla="*/ 948532 h 992180"/>
                <a:gd name="connsiteX12" fmla="*/ 69871 w 593730"/>
                <a:gd name="connsiteY12" fmla="*/ 638688 h 992180"/>
                <a:gd name="connsiteX13" fmla="*/ 0 w 593730"/>
                <a:gd name="connsiteY13" fmla="*/ 101424 h 992180"/>
                <a:gd name="connsiteX14" fmla="*/ 98957 w 593730"/>
                <a:gd name="connsiteY14" fmla="*/ 0 h 9921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93730" h="992180">
                  <a:moveTo>
                    <a:pt x="98957" y="0"/>
                  </a:moveTo>
                  <a:lnTo>
                    <a:pt x="154266" y="0"/>
                  </a:lnTo>
                  <a:lnTo>
                    <a:pt x="300422" y="377646"/>
                  </a:lnTo>
                  <a:lnTo>
                    <a:pt x="446578" y="0"/>
                  </a:lnTo>
                  <a:lnTo>
                    <a:pt x="494773" y="0"/>
                  </a:lnTo>
                  <a:cubicBezTo>
                    <a:pt x="549425" y="0"/>
                    <a:pt x="593730" y="45410"/>
                    <a:pt x="593730" y="101424"/>
                  </a:cubicBezTo>
                  <a:lnTo>
                    <a:pt x="523860" y="638690"/>
                  </a:lnTo>
                  <a:lnTo>
                    <a:pt x="589909" y="948532"/>
                  </a:lnTo>
                  <a:lnTo>
                    <a:pt x="323658" y="992180"/>
                  </a:lnTo>
                  <a:lnTo>
                    <a:pt x="289987" y="940147"/>
                  </a:lnTo>
                  <a:lnTo>
                    <a:pt x="257635" y="990141"/>
                  </a:lnTo>
                  <a:lnTo>
                    <a:pt x="3820" y="948532"/>
                  </a:lnTo>
                  <a:lnTo>
                    <a:pt x="69871" y="638688"/>
                  </a:lnTo>
                  <a:lnTo>
                    <a:pt x="0" y="101424"/>
                  </a:lnTo>
                  <a:cubicBezTo>
                    <a:pt x="0" y="45410"/>
                    <a:pt x="44305" y="0"/>
                    <a:pt x="98957" y="0"/>
                  </a:cubicBezTo>
                  <a:close/>
                </a:path>
              </a:pathLst>
            </a:custGeom>
            <a:solidFill>
              <a:srgbClr val="70AD47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16" name="フリーフォーム 415"/>
            <p:cNvSpPr/>
            <p:nvPr/>
          </p:nvSpPr>
          <p:spPr>
            <a:xfrm rot="10800000">
              <a:off x="8550332" y="4097336"/>
              <a:ext cx="336119" cy="106100"/>
            </a:xfrm>
            <a:custGeom>
              <a:avLst/>
              <a:gdLst>
                <a:gd name="connsiteX0" fmla="*/ 336119 w 336119"/>
                <a:gd name="connsiteY0" fmla="*/ 119063 h 119063"/>
                <a:gd name="connsiteX1" fmla="*/ 184351 w 336119"/>
                <a:gd name="connsiteY1" fmla="*/ 119063 h 119063"/>
                <a:gd name="connsiteX2" fmla="*/ 151768 w 336119"/>
                <a:gd name="connsiteY2" fmla="*/ 119063 h 119063"/>
                <a:gd name="connsiteX3" fmla="*/ 0 w 336119"/>
                <a:gd name="connsiteY3" fmla="*/ 119063 h 119063"/>
                <a:gd name="connsiteX4" fmla="*/ 37407 w 336119"/>
                <a:gd name="connsiteY4" fmla="*/ 0 h 119063"/>
                <a:gd name="connsiteX5" fmla="*/ 168060 w 336119"/>
                <a:gd name="connsiteY5" fmla="*/ 105863 h 119063"/>
                <a:gd name="connsiteX6" fmla="*/ 298712 w 336119"/>
                <a:gd name="connsiteY6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6119" h="119063">
                  <a:moveTo>
                    <a:pt x="336119" y="119063"/>
                  </a:moveTo>
                  <a:lnTo>
                    <a:pt x="184351" y="119063"/>
                  </a:lnTo>
                  <a:lnTo>
                    <a:pt x="151768" y="119063"/>
                  </a:lnTo>
                  <a:lnTo>
                    <a:pt x="0" y="119063"/>
                  </a:lnTo>
                  <a:lnTo>
                    <a:pt x="37407" y="0"/>
                  </a:lnTo>
                  <a:lnTo>
                    <a:pt x="168060" y="105863"/>
                  </a:lnTo>
                  <a:lnTo>
                    <a:pt x="298712" y="0"/>
                  </a:lnTo>
                  <a:close/>
                </a:path>
              </a:pathLst>
            </a:custGeom>
            <a:solidFill>
              <a:sysClr val="windowText" lastClr="000000">
                <a:lumMod val="50000"/>
                <a:lumOff val="50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17" name="フリーフォーム 416"/>
            <p:cNvSpPr/>
            <p:nvPr/>
          </p:nvSpPr>
          <p:spPr>
            <a:xfrm flipH="1">
              <a:off x="8503246" y="4081463"/>
              <a:ext cx="430289" cy="410034"/>
            </a:xfrm>
            <a:custGeom>
              <a:avLst/>
              <a:gdLst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235744 w 430289"/>
                <a:gd name="connsiteY10" fmla="*/ 614363 h 614363"/>
                <a:gd name="connsiteX11" fmla="*/ 224119 w 430289"/>
                <a:gd name="connsiteY11" fmla="*/ 565193 h 614363"/>
                <a:gd name="connsiteX12" fmla="*/ 392188 w 430289"/>
                <a:gd name="connsiteY12" fmla="*/ 285751 h 614363"/>
                <a:gd name="connsiteX13" fmla="*/ 358851 w 430289"/>
                <a:gd name="connsiteY13" fmla="*/ 230982 h 614363"/>
                <a:gd name="connsiteX14" fmla="*/ 430289 w 430289"/>
                <a:gd name="connsiteY14" fmla="*/ 214314 h 614363"/>
                <a:gd name="connsiteX15" fmla="*/ 380283 w 430289"/>
                <a:gd name="connsiteY15" fmla="*/ 14289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224119 w 430289"/>
                <a:gd name="connsiteY10" fmla="*/ 565193 h 614363"/>
                <a:gd name="connsiteX11" fmla="*/ 392188 w 430289"/>
                <a:gd name="connsiteY11" fmla="*/ 285751 h 614363"/>
                <a:gd name="connsiteX12" fmla="*/ 358851 w 430289"/>
                <a:gd name="connsiteY12" fmla="*/ 230982 h 614363"/>
                <a:gd name="connsiteX13" fmla="*/ 430289 w 430289"/>
                <a:gd name="connsiteY13" fmla="*/ 214314 h 614363"/>
                <a:gd name="connsiteX14" fmla="*/ 380283 w 430289"/>
                <a:gd name="connsiteY14" fmla="*/ 14289 h 614363"/>
                <a:gd name="connsiteX15" fmla="*/ 339802 w 430289"/>
                <a:gd name="connsiteY15" fmla="*/ 0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206171 w 430289"/>
                <a:gd name="connsiteY7" fmla="*/ 565193 h 614363"/>
                <a:gd name="connsiteX8" fmla="*/ 194545 w 430289"/>
                <a:gd name="connsiteY8" fmla="*/ 614363 h 614363"/>
                <a:gd name="connsiteX9" fmla="*/ 215145 w 430289"/>
                <a:gd name="connsiteY9" fmla="*/ 580113 h 614363"/>
                <a:gd name="connsiteX10" fmla="*/ 392188 w 430289"/>
                <a:gd name="connsiteY10" fmla="*/ 285751 h 614363"/>
                <a:gd name="connsiteX11" fmla="*/ 358851 w 430289"/>
                <a:gd name="connsiteY11" fmla="*/ 230982 h 614363"/>
                <a:gd name="connsiteX12" fmla="*/ 430289 w 430289"/>
                <a:gd name="connsiteY12" fmla="*/ 214314 h 614363"/>
                <a:gd name="connsiteX13" fmla="*/ 380283 w 430289"/>
                <a:gd name="connsiteY13" fmla="*/ 14289 h 614363"/>
                <a:gd name="connsiteX14" fmla="*/ 339802 w 430289"/>
                <a:gd name="connsiteY14" fmla="*/ 0 h 614363"/>
                <a:gd name="connsiteX0" fmla="*/ 339802 w 430289"/>
                <a:gd name="connsiteY0" fmla="*/ 0 h 614363"/>
                <a:gd name="connsiteX1" fmla="*/ 215145 w 430289"/>
                <a:gd name="connsiteY1" fmla="*/ 527238 h 614363"/>
                <a:gd name="connsiteX2" fmla="*/ 90487 w 430289"/>
                <a:gd name="connsiteY2" fmla="*/ 0 h 614363"/>
                <a:gd name="connsiteX3" fmla="*/ 50006 w 430289"/>
                <a:gd name="connsiteY3" fmla="*/ 14289 h 614363"/>
                <a:gd name="connsiteX4" fmla="*/ 0 w 430289"/>
                <a:gd name="connsiteY4" fmla="*/ 214314 h 614363"/>
                <a:gd name="connsiteX5" fmla="*/ 71438 w 430289"/>
                <a:gd name="connsiteY5" fmla="*/ 230982 h 614363"/>
                <a:gd name="connsiteX6" fmla="*/ 38101 w 430289"/>
                <a:gd name="connsiteY6" fmla="*/ 285751 h 614363"/>
                <a:gd name="connsiteX7" fmla="*/ 194545 w 430289"/>
                <a:gd name="connsiteY7" fmla="*/ 614363 h 614363"/>
                <a:gd name="connsiteX8" fmla="*/ 215145 w 430289"/>
                <a:gd name="connsiteY8" fmla="*/ 580113 h 614363"/>
                <a:gd name="connsiteX9" fmla="*/ 392188 w 430289"/>
                <a:gd name="connsiteY9" fmla="*/ 285751 h 614363"/>
                <a:gd name="connsiteX10" fmla="*/ 358851 w 430289"/>
                <a:gd name="connsiteY10" fmla="*/ 230982 h 614363"/>
                <a:gd name="connsiteX11" fmla="*/ 430289 w 430289"/>
                <a:gd name="connsiteY11" fmla="*/ 214314 h 614363"/>
                <a:gd name="connsiteX12" fmla="*/ 380283 w 430289"/>
                <a:gd name="connsiteY12" fmla="*/ 14289 h 614363"/>
                <a:gd name="connsiteX13" fmla="*/ 339802 w 430289"/>
                <a:gd name="connsiteY13" fmla="*/ 0 h 614363"/>
                <a:gd name="connsiteX0" fmla="*/ 339802 w 430289"/>
                <a:gd name="connsiteY0" fmla="*/ 0 h 580113"/>
                <a:gd name="connsiteX1" fmla="*/ 215145 w 430289"/>
                <a:gd name="connsiteY1" fmla="*/ 527238 h 580113"/>
                <a:gd name="connsiteX2" fmla="*/ 90487 w 430289"/>
                <a:gd name="connsiteY2" fmla="*/ 0 h 580113"/>
                <a:gd name="connsiteX3" fmla="*/ 50006 w 430289"/>
                <a:gd name="connsiteY3" fmla="*/ 14289 h 580113"/>
                <a:gd name="connsiteX4" fmla="*/ 0 w 430289"/>
                <a:gd name="connsiteY4" fmla="*/ 214314 h 580113"/>
                <a:gd name="connsiteX5" fmla="*/ 71438 w 430289"/>
                <a:gd name="connsiteY5" fmla="*/ 230982 h 580113"/>
                <a:gd name="connsiteX6" fmla="*/ 38101 w 430289"/>
                <a:gd name="connsiteY6" fmla="*/ 285751 h 580113"/>
                <a:gd name="connsiteX7" fmla="*/ 215145 w 430289"/>
                <a:gd name="connsiteY7" fmla="*/ 580113 h 580113"/>
                <a:gd name="connsiteX8" fmla="*/ 392188 w 430289"/>
                <a:gd name="connsiteY8" fmla="*/ 285751 h 580113"/>
                <a:gd name="connsiteX9" fmla="*/ 358851 w 430289"/>
                <a:gd name="connsiteY9" fmla="*/ 230982 h 580113"/>
                <a:gd name="connsiteX10" fmla="*/ 430289 w 430289"/>
                <a:gd name="connsiteY10" fmla="*/ 214314 h 580113"/>
                <a:gd name="connsiteX11" fmla="*/ 380283 w 430289"/>
                <a:gd name="connsiteY11" fmla="*/ 14289 h 580113"/>
                <a:gd name="connsiteX12" fmla="*/ 339802 w 430289"/>
                <a:gd name="connsiteY12" fmla="*/ 0 h 5801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30289" h="580113">
                  <a:moveTo>
                    <a:pt x="339802" y="0"/>
                  </a:moveTo>
                  <a:lnTo>
                    <a:pt x="215145" y="527238"/>
                  </a:lnTo>
                  <a:lnTo>
                    <a:pt x="90487" y="0"/>
                  </a:lnTo>
                  <a:lnTo>
                    <a:pt x="50006" y="14289"/>
                  </a:lnTo>
                  <a:lnTo>
                    <a:pt x="0" y="214314"/>
                  </a:lnTo>
                  <a:lnTo>
                    <a:pt x="71438" y="230982"/>
                  </a:lnTo>
                  <a:lnTo>
                    <a:pt x="38101" y="285751"/>
                  </a:lnTo>
                  <a:lnTo>
                    <a:pt x="215145" y="580113"/>
                  </a:lnTo>
                  <a:lnTo>
                    <a:pt x="392188" y="285751"/>
                  </a:lnTo>
                  <a:lnTo>
                    <a:pt x="358851" y="230982"/>
                  </a:lnTo>
                  <a:lnTo>
                    <a:pt x="430289" y="214314"/>
                  </a:lnTo>
                  <a:lnTo>
                    <a:pt x="380283" y="14289"/>
                  </a:lnTo>
                  <a:lnTo>
                    <a:pt x="339802" y="0"/>
                  </a:lnTo>
                  <a:close/>
                </a:path>
              </a:pathLst>
            </a:custGeom>
            <a:solidFill>
              <a:srgbClr val="70AD47">
                <a:lumMod val="5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18" name="円/楕円 417"/>
            <p:cNvSpPr/>
            <p:nvPr/>
          </p:nvSpPr>
          <p:spPr>
            <a:xfrm>
              <a:off x="8691036" y="4790846"/>
              <a:ext cx="45719" cy="45719"/>
            </a:xfrm>
            <a:prstGeom prst="ellipse">
              <a:avLst/>
            </a:prstGeom>
            <a:solidFill>
              <a:srgbClr val="FFFF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19" name="円/楕円 418"/>
            <p:cNvSpPr/>
            <p:nvPr/>
          </p:nvSpPr>
          <p:spPr>
            <a:xfrm>
              <a:off x="8691036" y="4664640"/>
              <a:ext cx="45719" cy="45719"/>
            </a:xfrm>
            <a:prstGeom prst="ellipse">
              <a:avLst/>
            </a:prstGeom>
            <a:solidFill>
              <a:srgbClr val="FFFF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20" name="フリーフォーム 419"/>
            <p:cNvSpPr/>
            <p:nvPr/>
          </p:nvSpPr>
          <p:spPr>
            <a:xfrm>
              <a:off x="8474007" y="5980211"/>
              <a:ext cx="238328" cy="142875"/>
            </a:xfrm>
            <a:custGeom>
              <a:avLst/>
              <a:gdLst>
                <a:gd name="connsiteX0" fmla="*/ 71438 w 238328"/>
                <a:gd name="connsiteY0" fmla="*/ 0 h 142875"/>
                <a:gd name="connsiteX1" fmla="*/ 238328 w 238328"/>
                <a:gd name="connsiteY1" fmla="*/ 0 h 142875"/>
                <a:gd name="connsiteX2" fmla="*/ 238328 w 238328"/>
                <a:gd name="connsiteY2" fmla="*/ 142875 h 142875"/>
                <a:gd name="connsiteX3" fmla="*/ 25400 w 238328"/>
                <a:gd name="connsiteY3" fmla="*/ 142875 h 142875"/>
                <a:gd name="connsiteX4" fmla="*/ 0 w 238328"/>
                <a:gd name="connsiteY4" fmla="*/ 117475 h 142875"/>
                <a:gd name="connsiteX5" fmla="*/ 0 w 238328"/>
                <a:gd name="connsiteY5" fmla="*/ 71438 h 142875"/>
                <a:gd name="connsiteX6" fmla="*/ 71438 w 238328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8" h="142875">
                  <a:moveTo>
                    <a:pt x="71438" y="0"/>
                  </a:moveTo>
                  <a:lnTo>
                    <a:pt x="238328" y="0"/>
                  </a:lnTo>
                  <a:lnTo>
                    <a:pt x="238328" y="142875"/>
                  </a:lnTo>
                  <a:lnTo>
                    <a:pt x="25400" y="142875"/>
                  </a:lnTo>
                  <a:cubicBezTo>
                    <a:pt x="11372" y="142875"/>
                    <a:pt x="0" y="131503"/>
                    <a:pt x="0" y="117475"/>
                  </a:cubicBezTo>
                  <a:lnTo>
                    <a:pt x="0" y="71438"/>
                  </a:lnTo>
                  <a:cubicBezTo>
                    <a:pt x="0" y="31984"/>
                    <a:pt x="31984" y="0"/>
                    <a:pt x="71438" y="0"/>
                  </a:cubicBezTo>
                  <a:close/>
                </a:path>
              </a:pathLst>
            </a:custGeom>
            <a:solidFill>
              <a:srgbClr val="E7E6E6">
                <a:lumMod val="1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21" name="フリーフォーム 420"/>
            <p:cNvSpPr/>
            <p:nvPr/>
          </p:nvSpPr>
          <p:spPr>
            <a:xfrm>
              <a:off x="8712336" y="5980211"/>
              <a:ext cx="238329" cy="142875"/>
            </a:xfrm>
            <a:custGeom>
              <a:avLst/>
              <a:gdLst>
                <a:gd name="connsiteX0" fmla="*/ 0 w 238329"/>
                <a:gd name="connsiteY0" fmla="*/ 0 h 142875"/>
                <a:gd name="connsiteX1" fmla="*/ 166891 w 238329"/>
                <a:gd name="connsiteY1" fmla="*/ 0 h 142875"/>
                <a:gd name="connsiteX2" fmla="*/ 238329 w 238329"/>
                <a:gd name="connsiteY2" fmla="*/ 71438 h 142875"/>
                <a:gd name="connsiteX3" fmla="*/ 238328 w 238329"/>
                <a:gd name="connsiteY3" fmla="*/ 117475 h 142875"/>
                <a:gd name="connsiteX4" fmla="*/ 212928 w 238329"/>
                <a:gd name="connsiteY4" fmla="*/ 142875 h 142875"/>
                <a:gd name="connsiteX5" fmla="*/ 0 w 238329"/>
                <a:gd name="connsiteY5" fmla="*/ 142875 h 142875"/>
                <a:gd name="connsiteX6" fmla="*/ 0 w 238329"/>
                <a:gd name="connsiteY6" fmla="*/ 0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8329" h="142875">
                  <a:moveTo>
                    <a:pt x="0" y="0"/>
                  </a:moveTo>
                  <a:lnTo>
                    <a:pt x="166891" y="0"/>
                  </a:lnTo>
                  <a:cubicBezTo>
                    <a:pt x="206345" y="0"/>
                    <a:pt x="238329" y="31984"/>
                    <a:pt x="238329" y="71438"/>
                  </a:cubicBezTo>
                  <a:cubicBezTo>
                    <a:pt x="238329" y="86784"/>
                    <a:pt x="238328" y="102129"/>
                    <a:pt x="238328" y="117475"/>
                  </a:cubicBezTo>
                  <a:cubicBezTo>
                    <a:pt x="238328" y="131503"/>
                    <a:pt x="226956" y="142875"/>
                    <a:pt x="212928" y="142875"/>
                  </a:cubicBezTo>
                  <a:lnTo>
                    <a:pt x="0" y="14287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7E6E6">
                <a:lumMod val="1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22" name="角丸四角形 421"/>
            <p:cNvSpPr/>
            <p:nvPr/>
          </p:nvSpPr>
          <p:spPr>
            <a:xfrm>
              <a:off x="8588664" y="37828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23" name="角丸四角形 422"/>
            <p:cNvSpPr/>
            <p:nvPr/>
          </p:nvSpPr>
          <p:spPr>
            <a:xfrm>
              <a:off x="8786980" y="3782854"/>
              <a:ext cx="45719" cy="88709"/>
            </a:xfrm>
            <a:prstGeom prst="roundRect">
              <a:avLst>
                <a:gd name="adj" fmla="val 50000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424" name="グループ化 423"/>
            <p:cNvGrpSpPr/>
            <p:nvPr/>
          </p:nvGrpSpPr>
          <p:grpSpPr>
            <a:xfrm>
              <a:off x="8574036" y="4591823"/>
              <a:ext cx="288712" cy="213064"/>
              <a:chOff x="1788414" y="1367468"/>
              <a:chExt cx="288712" cy="213064"/>
            </a:xfrm>
          </p:grpSpPr>
          <p:sp>
            <p:nvSpPr>
              <p:cNvPr id="429" name="フリーフォーム 428"/>
              <p:cNvSpPr/>
              <p:nvPr/>
            </p:nvSpPr>
            <p:spPr>
              <a:xfrm rot="7200000">
                <a:off x="1810541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30" name="フリーフォーム 429"/>
              <p:cNvSpPr/>
              <p:nvPr/>
            </p:nvSpPr>
            <p:spPr>
              <a:xfrm rot="14400000" flipH="1">
                <a:off x="1841936" y="1345341"/>
                <a:ext cx="213064" cy="257317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425" name="グループ化 424"/>
            <p:cNvGrpSpPr/>
            <p:nvPr/>
          </p:nvGrpSpPr>
          <p:grpSpPr>
            <a:xfrm>
              <a:off x="8190924" y="4235654"/>
              <a:ext cx="1054035" cy="518929"/>
              <a:chOff x="1272774" y="4235654"/>
              <a:chExt cx="1054035" cy="518929"/>
            </a:xfrm>
          </p:grpSpPr>
          <p:sp>
            <p:nvSpPr>
              <p:cNvPr id="427" name="片側の 2 つの角を丸めた四角形 590"/>
              <p:cNvSpPr/>
              <p:nvPr/>
            </p:nvSpPr>
            <p:spPr>
              <a:xfrm rot="2700000">
                <a:off x="1272754" y="4235674"/>
                <a:ext cx="518929" cy="518890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355036 w 467742"/>
                  <a:gd name="connsiteY2" fmla="*/ 298929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6061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5017 w 467742"/>
                  <a:gd name="connsiteY0" fmla="*/ 51188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62799 w 467742"/>
                  <a:gd name="connsiteY2" fmla="*/ 21541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518929"/>
                  <a:gd name="connsiteY0" fmla="*/ 152216 h 518890"/>
                  <a:gd name="connsiteX1" fmla="*/ 147309 w 518929"/>
                  <a:gd name="connsiteY1" fmla="*/ 351643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3669 w 518929"/>
                  <a:gd name="connsiteY0" fmla="*/ 152216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5016 w 518929"/>
                  <a:gd name="connsiteY0" fmla="*/ 137399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18929" h="518890">
                    <a:moveTo>
                      <a:pt x="145016" y="137399"/>
                    </a:moveTo>
                    <a:cubicBezTo>
                      <a:pt x="146229" y="203875"/>
                      <a:pt x="143401" y="274391"/>
                      <a:pt x="144614" y="340867"/>
                    </a:cubicBezTo>
                    <a:lnTo>
                      <a:pt x="462799" y="215413"/>
                    </a:lnTo>
                    <a:lnTo>
                      <a:pt x="518929" y="355631"/>
                    </a:lnTo>
                    <a:lnTo>
                      <a:pt x="90928" y="516630"/>
                    </a:lnTo>
                    <a:cubicBezTo>
                      <a:pt x="51836" y="526550"/>
                      <a:pt x="12105" y="502902"/>
                      <a:pt x="2185" y="463811"/>
                    </a:cubicBezTo>
                    <a:cubicBezTo>
                      <a:pt x="-527" y="453126"/>
                      <a:pt x="-730" y="442395"/>
                      <a:pt x="1661" y="432324"/>
                    </a:cubicBezTo>
                    <a:lnTo>
                      <a:pt x="1661" y="0"/>
                    </a:lnTo>
                  </a:path>
                </a:pathLst>
              </a:cu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28" name="片側の 2 つの角を丸めた四角形 590"/>
              <p:cNvSpPr/>
              <p:nvPr/>
            </p:nvSpPr>
            <p:spPr>
              <a:xfrm rot="18900000" flipH="1">
                <a:off x="1807880" y="4235676"/>
                <a:ext cx="518929" cy="518890"/>
              </a:xfrm>
              <a:custGeom>
                <a:avLst/>
                <a:gdLst>
                  <a:gd name="connsiteX0" fmla="*/ 1661 w 390960"/>
                  <a:gd name="connsiteY0" fmla="*/ 0 h 518890"/>
                  <a:gd name="connsiteX1" fmla="*/ 74650 w 390960"/>
                  <a:gd name="connsiteY1" fmla="*/ 64919 h 518890"/>
                  <a:gd name="connsiteX2" fmla="*/ 146364 w 390960"/>
                  <a:gd name="connsiteY2" fmla="*/ 133357 h 518890"/>
                  <a:gd name="connsiteX3" fmla="*/ 147309 w 390960"/>
                  <a:gd name="connsiteY3" fmla="*/ 351643 h 518890"/>
                  <a:gd name="connsiteX4" fmla="*/ 355036 w 390960"/>
                  <a:gd name="connsiteY4" fmla="*/ 298929 h 518890"/>
                  <a:gd name="connsiteX5" fmla="*/ 390960 w 390960"/>
                  <a:gd name="connsiteY5" fmla="*/ 440493 h 518890"/>
                  <a:gd name="connsiteX6" fmla="*/ 90928 w 390960"/>
                  <a:gd name="connsiteY6" fmla="*/ 516630 h 518890"/>
                  <a:gd name="connsiteX7" fmla="*/ 2185 w 390960"/>
                  <a:gd name="connsiteY7" fmla="*/ 463811 h 518890"/>
                  <a:gd name="connsiteX8" fmla="*/ 1661 w 390960"/>
                  <a:gd name="connsiteY8" fmla="*/ 432324 h 518890"/>
                  <a:gd name="connsiteX9" fmla="*/ 1661 w 390960"/>
                  <a:gd name="connsiteY9" fmla="*/ 0 h 518890"/>
                  <a:gd name="connsiteX0" fmla="*/ 74650 w 390960"/>
                  <a:gd name="connsiteY0" fmla="*/ 64919 h 518890"/>
                  <a:gd name="connsiteX1" fmla="*/ 146364 w 390960"/>
                  <a:gd name="connsiteY1" fmla="*/ 133357 h 518890"/>
                  <a:gd name="connsiteX2" fmla="*/ 147309 w 390960"/>
                  <a:gd name="connsiteY2" fmla="*/ 351643 h 518890"/>
                  <a:gd name="connsiteX3" fmla="*/ 355036 w 390960"/>
                  <a:gd name="connsiteY3" fmla="*/ 298929 h 518890"/>
                  <a:gd name="connsiteX4" fmla="*/ 390960 w 390960"/>
                  <a:gd name="connsiteY4" fmla="*/ 440493 h 518890"/>
                  <a:gd name="connsiteX5" fmla="*/ 90928 w 390960"/>
                  <a:gd name="connsiteY5" fmla="*/ 516630 h 518890"/>
                  <a:gd name="connsiteX6" fmla="*/ 2185 w 390960"/>
                  <a:gd name="connsiteY6" fmla="*/ 463811 h 518890"/>
                  <a:gd name="connsiteX7" fmla="*/ 1661 w 390960"/>
                  <a:gd name="connsiteY7" fmla="*/ 432324 h 518890"/>
                  <a:gd name="connsiteX8" fmla="*/ 1661 w 390960"/>
                  <a:gd name="connsiteY8" fmla="*/ 0 h 518890"/>
                  <a:gd name="connsiteX9" fmla="*/ 166090 w 390960"/>
                  <a:gd name="connsiteY9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8" fmla="*/ 166090 w 390960"/>
                  <a:gd name="connsiteY8" fmla="*/ 156359 h 518890"/>
                  <a:gd name="connsiteX0" fmla="*/ 146364 w 390960"/>
                  <a:gd name="connsiteY0" fmla="*/ 133357 h 518890"/>
                  <a:gd name="connsiteX1" fmla="*/ 147309 w 390960"/>
                  <a:gd name="connsiteY1" fmla="*/ 351643 h 518890"/>
                  <a:gd name="connsiteX2" fmla="*/ 355036 w 390960"/>
                  <a:gd name="connsiteY2" fmla="*/ 298929 h 518890"/>
                  <a:gd name="connsiteX3" fmla="*/ 390960 w 390960"/>
                  <a:gd name="connsiteY3" fmla="*/ 440493 h 518890"/>
                  <a:gd name="connsiteX4" fmla="*/ 90928 w 390960"/>
                  <a:gd name="connsiteY4" fmla="*/ 516630 h 518890"/>
                  <a:gd name="connsiteX5" fmla="*/ 2185 w 390960"/>
                  <a:gd name="connsiteY5" fmla="*/ 463811 h 518890"/>
                  <a:gd name="connsiteX6" fmla="*/ 1661 w 390960"/>
                  <a:gd name="connsiteY6" fmla="*/ 432324 h 518890"/>
                  <a:gd name="connsiteX7" fmla="*/ 1661 w 390960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355036 w 467742"/>
                  <a:gd name="connsiteY2" fmla="*/ 298929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13335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6364 w 467742"/>
                  <a:gd name="connsiteY0" fmla="*/ 60617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5017 w 467742"/>
                  <a:gd name="connsiteY0" fmla="*/ 51188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39899 w 467742"/>
                  <a:gd name="connsiteY2" fmla="*/ 27872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467742"/>
                  <a:gd name="connsiteY0" fmla="*/ 152216 h 518890"/>
                  <a:gd name="connsiteX1" fmla="*/ 147309 w 467742"/>
                  <a:gd name="connsiteY1" fmla="*/ 351643 h 518890"/>
                  <a:gd name="connsiteX2" fmla="*/ 462799 w 467742"/>
                  <a:gd name="connsiteY2" fmla="*/ 215413 h 518890"/>
                  <a:gd name="connsiteX3" fmla="*/ 467742 w 467742"/>
                  <a:gd name="connsiteY3" fmla="*/ 420288 h 518890"/>
                  <a:gd name="connsiteX4" fmla="*/ 90928 w 467742"/>
                  <a:gd name="connsiteY4" fmla="*/ 516630 h 518890"/>
                  <a:gd name="connsiteX5" fmla="*/ 2185 w 467742"/>
                  <a:gd name="connsiteY5" fmla="*/ 463811 h 518890"/>
                  <a:gd name="connsiteX6" fmla="*/ 1661 w 467742"/>
                  <a:gd name="connsiteY6" fmla="*/ 432324 h 518890"/>
                  <a:gd name="connsiteX7" fmla="*/ 1661 w 467742"/>
                  <a:gd name="connsiteY7" fmla="*/ 0 h 518890"/>
                  <a:gd name="connsiteX0" fmla="*/ 143669 w 518929"/>
                  <a:gd name="connsiteY0" fmla="*/ 152216 h 518890"/>
                  <a:gd name="connsiteX1" fmla="*/ 147309 w 518929"/>
                  <a:gd name="connsiteY1" fmla="*/ 351643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3669 w 518929"/>
                  <a:gd name="connsiteY0" fmla="*/ 152216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  <a:gd name="connsiteX0" fmla="*/ 145016 w 518929"/>
                  <a:gd name="connsiteY0" fmla="*/ 137399 h 518890"/>
                  <a:gd name="connsiteX1" fmla="*/ 144614 w 518929"/>
                  <a:gd name="connsiteY1" fmla="*/ 340867 h 518890"/>
                  <a:gd name="connsiteX2" fmla="*/ 462799 w 518929"/>
                  <a:gd name="connsiteY2" fmla="*/ 215413 h 518890"/>
                  <a:gd name="connsiteX3" fmla="*/ 518929 w 518929"/>
                  <a:gd name="connsiteY3" fmla="*/ 355631 h 518890"/>
                  <a:gd name="connsiteX4" fmla="*/ 90928 w 518929"/>
                  <a:gd name="connsiteY4" fmla="*/ 516630 h 518890"/>
                  <a:gd name="connsiteX5" fmla="*/ 2185 w 518929"/>
                  <a:gd name="connsiteY5" fmla="*/ 463811 h 518890"/>
                  <a:gd name="connsiteX6" fmla="*/ 1661 w 518929"/>
                  <a:gd name="connsiteY6" fmla="*/ 432324 h 518890"/>
                  <a:gd name="connsiteX7" fmla="*/ 1661 w 518929"/>
                  <a:gd name="connsiteY7" fmla="*/ 0 h 5188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18929" h="518890">
                    <a:moveTo>
                      <a:pt x="145016" y="137399"/>
                    </a:moveTo>
                    <a:cubicBezTo>
                      <a:pt x="146229" y="203875"/>
                      <a:pt x="143401" y="274391"/>
                      <a:pt x="144614" y="340867"/>
                    </a:cubicBezTo>
                    <a:lnTo>
                      <a:pt x="462799" y="215413"/>
                    </a:lnTo>
                    <a:lnTo>
                      <a:pt x="518929" y="355631"/>
                    </a:lnTo>
                    <a:lnTo>
                      <a:pt x="90928" y="516630"/>
                    </a:lnTo>
                    <a:cubicBezTo>
                      <a:pt x="51836" y="526550"/>
                      <a:pt x="12105" y="502902"/>
                      <a:pt x="2185" y="463811"/>
                    </a:cubicBezTo>
                    <a:cubicBezTo>
                      <a:pt x="-527" y="453126"/>
                      <a:pt x="-730" y="442395"/>
                      <a:pt x="1661" y="432324"/>
                    </a:cubicBezTo>
                    <a:lnTo>
                      <a:pt x="1661" y="0"/>
                    </a:lnTo>
                  </a:path>
                </a:pathLst>
              </a:cu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426" name="月 425"/>
            <p:cNvSpPr/>
            <p:nvPr/>
          </p:nvSpPr>
          <p:spPr>
            <a:xfrm rot="18000000">
              <a:off x="8804317" y="3673046"/>
              <a:ext cx="12795" cy="87969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/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pptx397_不快感ポーズの男性のイラスト</dc:title>
  <dc:subject>pptx397_不快感ポーズの男性のイラスト</dc:subject>
  <dc:creator/>
  <cp:lastModifiedBy/>
  <cp:revision>1</cp:revision>
  <dcterms:created xsi:type="dcterms:W3CDTF">2014-01-30T05:12:09Z</dcterms:created>
  <dcterms:modified xsi:type="dcterms:W3CDTF">2016-04-21T15:06:54Z</dcterms:modified>
  <cp:category/>
  <cp:version>1</cp:version>
</cp:coreProperties>
</file>